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63CDEE-8B17-4989-9B47-0E1F72CFC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A6D5C3-6CC0-42ED-96DD-8DAA34B38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2756BB-303A-4CB8-A7F1-16815D8C4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1B9A64-4DF0-4D8E-A237-D703C53FA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A79958-2A9C-431C-A3A1-194EFBFA9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74DF93-B2C6-4028-B256-A3D2F385D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245294-C595-4F38-8ACC-6F350A88F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CF2418-3D20-48FC-ABA2-124D5C63D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CB0F60-3786-47D2-8F97-4493F0A40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54B709-00CC-4178-A896-BF695BD94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3C4746-4F0F-492E-BE1B-54A107444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1714202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《高阶微分方程》ppt课件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高阶微分方程的解法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高阶微分方程的特性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高阶微分方程在物理中的应用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高阶微分方程的定义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高阶微分方程是包含未知函数的高阶导数的方程。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高阶微分方程是微分方程的一种，其特点是包含未知函数的导数，且导数的次数至少为2。这些方程在描述物理、工程和自然界中的现象时非常有用。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高阶微分方程可以根据其形式和特点分为常系数高阶微分方程、变系数高阶微分方程、线性高阶微分方程和非线性高阶微分方程等。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根据未知函数和其导数的性质，可以将高阶微分方程分为多种类型。不同类型的方程具有不同的解法和特性，因此了解其分类对于解决实际问题至关重要。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高阶微分方程的分类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高阶微分方程在物理学、工程学、经济学等领域有广泛的应用。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高阶微分方程在描述各种现象时非常有用，如振动、波动、控制系统、电路分析、经济学等。通过建立和解决高阶微分方程，可以深入了解这些现象的内在规律和动态行为。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高阶微分方程的应用场景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高阶微分方程的解法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8522661" y="26741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6751011" y="3921937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4988886" y="51506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求解高阶常系数线性微分方程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5222881" y="5436037"/>
            <a:ext cx="2541428" cy="490334"/>
            <a:chOff x="5222881" y="5436037"/>
            <a:chExt cx="2541428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222881" y="543603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特征方程法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6971715" y="4184077"/>
            <a:ext cx="2541428" cy="490334"/>
            <a:chOff x="6971715" y="4184077"/>
            <a:chExt cx="2541428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6971715" y="418407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欧拉方法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8736929" y="2936302"/>
            <a:ext cx="2541428" cy="490334"/>
            <a:chOff x="8736929" y="2936302"/>
            <a:chExt cx="2541428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8736929" y="2936302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幂级数法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将微分方程转化为差分方程，然后求解。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将微分方程转化为幂级数形式，然后求解。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通过求解特征方程来找到方程的通解。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变系数方程的转化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将变系数方程转化为常系数方程，然后使用常系数方程的解法求解。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参数函数法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将微分方程转化为参数方程形式，然后求解。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分离变量法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将微分方程转化为多个常微分方程，然后分别求解。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求解高阶变系数线性微分方程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通过迭代的方式逼近方程的解。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迭代法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使用数学分析的方法找到方程的解析解。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解析法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使用数值计算的方法找到方程的数值解。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数值法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求解非线性高阶微分方程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高阶微分方程的特性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https://d.book118.com/738017142026006031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2024-09-07T23:46:32.978</cp:lastPrinted>
  <dcterms:created xsi:type="dcterms:W3CDTF">2024-09-07T15:46:32Z</dcterms:created>
  <dcterms:modified xsi:type="dcterms:W3CDTF">2024-09-07T15:46:35Z</dcterms:modified>
</cp:coreProperties>
</file>