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F557A-D9C3-43FD-8DCB-D8C9769C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EABA3-1D01-47C6-A2C0-4F7CF333E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5001D-2533-4871-AF6E-DA6A3F2C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8B622-67EE-4141-AFE1-1623E174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5677E-9BB4-482D-B8DF-F2972D8D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9F652-2C0E-41CA-9DC6-146D13D6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615FA-2B73-4885-A3B8-3ED51A68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A5164-0EC9-4A20-AE00-E5287F7F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174CC-C744-4EDE-8FAF-B5F09815A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77C99-D9DC-4EE6-8AC5-4B47B0045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05977-7599-45D8-95C7-241E253E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000612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2022年历史新课标《义务教育历史课程标准（2022年版）》解读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课程标准修订背景与意义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课程性质与基本理念介绍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课程目标与内容结构调整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教学方法与手段创新建议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评价方式改革及其实施策略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教材编写与选用指导意见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教师培训与专业素养提升途径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课程标准修订背景与意义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修订背景分析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时代发展需求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随着社会的快速发展，对人才培养的要求也在不断提高，历史教育需要与时俱进，更好地培养学生的历史素养和综合能力。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教育改革推动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新一轮的教育改革强调素质教育和全面发展，历史课程作为重要的人文社会科学课程之一，也需要进行相应的改革和调整。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课程标准实施情况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原有的历史课程标准已经实施了一段时间，需要根据实施情况进行总结和反思，进一步完善和提高课程标准的科学性和指导性。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新课标更加注重历史学科的育人功能，强调通过历史学习培养学生的爱国情怀、民族自豪感和社会责任感。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强化历史学科育人功能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新课标注重学生的全面发展，通过历史学习培养学生的思维能力、创新精神和实践能力，提高学生的综合素质。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新课标的实施将推动历史教育教学的改革，促进教师教学方式的转变，提高历史教育的质量和效果。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新课标意义阐述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根据新课标的要求，更新教学内容，注重历史知识的系统性和完整性，同时关注历史与现实之间的联系。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探索多样化的教学方法，注重启发式教学、情境教学等现代教学方法的运用，激发学生的学习兴趣和主动性。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83" b="10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建立科学、合理的评价体系，注重过程性评价和表现性评价，全面、客观地评价学生的学习成果和综合素质。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课程性质与基本理念介绍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是学生在义务教育阶段学习的一门重要课程，具有基础性、人文性和社会性等特点。通过学习历史，学生能够了解人类社会的发展历程，认识不同文化、不同民族的历史传统，培养人文素养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人文社会科学的重要基础课程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历史课程是培养学生历史意识、历史思维和历史素养的重要途径。通过学习历史，学生能够了解历史的发展规律，认识历史的复杂性和多样性，形成正确的历史观和世界观。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培养学生历史意识的重要途径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历史课程性质界定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体现育人为本的教育理念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历史课程以育人为核心，注重培养学生的综合素质和社会责任感。课程强调学生的主体性，尊重学生的个性和差异，关注学生的全面发展。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强调历史学科的独特价值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历史课程强调历史学科的独特价值，注重历史知识的系统性、完整性和连贯性。课程通过历史事件、历史人物、历史现象等具体内容，揭示历史的本质和规律，培养学生的历史思维和历史素养。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倡导多元化的学习方式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历史课程倡导多元化的学习方式，注重学生的参与和体验。课程通过历史探究、历史情境模拟、历史剧表演等多种方式，激发学生的学习兴趣和探究欲望，培养学生的创新精神和实践能力。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基本理念及特点分析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唯物史观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了解唯物史观的基本观点和方法，理解唯物史观是科学认识历史的重要途径。能够运用唯物史观分析历史事件、历史人物和历史现象，揭示其本质和规律。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了解时空观念的基本内涵和重要性，能够在特定的时间和空间联系中对事物进行观察、分析和理解。能够运用时空观念解释历史事件、现象和人物的活动，理解其历史意义和影响。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史料实证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了解史料实证的基本原则和方法，知道史料是认识历史的重要依据。能够搜集、整理和辨析史料，运用可信史料作为证据来说明历史问题，形成对历史的认识。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核心素养培养要求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06" r="2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历史解释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历史解释的基本含义和要求，知道历史解释是以史料为依据，对历史事物进行理性分析和客观评判的态度、能力与方法。能够客观分析历史事件、人物和现象的背景、原因、经过和影响，做出合理的历史解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家国情怀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了解家国情怀的基本内涵和重要性，理解家国情怀是学习和探究历史的重要精神动力。能够关注国家命运和民族前途，具有强烈的社会责任感和使命感。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核心素养培养要求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课程目标与内容结构调整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培养学生历史学科核心素养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通过历史课程的学习，培养学生具备历史学科的核心素养，包括唯物史观、时空观念、史料实证、历史解释、家国情怀等方面。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落实立德树人根本任务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历史课程应贯彻党的教育方针，落实立德树人根本任务，通过讲述中国历史和世界历史的重要事件、人物和现象，引导学生树立正确的历史观、民族观、国家观、文化观。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适应时代发展要求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随着时代的发展，历史课程应不断更新和完善，以适应社会发展和学生成长的需要。新课标在总体目标设定上更加注重培养学生的综合素质和创新能力，以适应未来社会的发展。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总体目标设定及依据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整合课程内容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新课标对课程内容进行了整合和优化，将原先分散的知识点进行归纳和梳理，形成更加系统、完整的历史知识体系。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在整合课程内容的基础上，新课标突出了重点内容，即对于中国历史和世界历史中的重要事件、人物和现象进行深入讲解和分析，引导学生深入理解历史发展的规律和趋势。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新课标注重历史与现实的联系，通过引入现实生活中的案例和素材，引导学生运用历史知识分析和解决现实问题，增强历史学习的实用性和趣味性。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强化历史与现实的联系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内容结构优化方向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删除繁难偏旧知识点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为了适应学生认知水平和减轻学生负担，新课标删除了一些繁难偏旧的知识点，使课程内容更加精炼、实用。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补充新知识点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随着历史研究的不断深入和新的历史资料的发现，新课标补充了一些新的知识点，使课程内容更加丰富、完善。同时，这些新知识点也反映了历史学科最新的研究成果和动态。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调整知识点顺序和呈现方式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为了更好地体现历史发展的脉络和逻辑关系，新课标对知识点的顺序和呈现方式进行了调整。这种调整不仅使课程内容更加清晰、易懂，还有助于学生形成正确的历史时空观念和认知框架。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知识点调整与补充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教学方法与手段创新建议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https://d.book118.com/738020006127006041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2024-09-20T16:49:18.854</cp:lastPrinted>
  <dcterms:created xsi:type="dcterms:W3CDTF">2024-09-20T08:49:18Z</dcterms:created>
  <dcterms:modified xsi:type="dcterms:W3CDTF">2024-09-20T08:49:21Z</dcterms:modified>
</cp:coreProperties>
</file>