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1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tags" Target="tags/tag229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tags" Target="../tags/tag7.xml" /><Relationship Id="rId8" Type="http://schemas.openxmlformats.org/officeDocument/2006/relationships/tags" Target="../tags/tag8.xml" /><Relationship Id="rId9" Type="http://schemas.openxmlformats.org/officeDocument/2006/relationships/tags" Target="../tags/tag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tags" Target="../tags/tag1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Relationship Id="rId7" Type="http://schemas.openxmlformats.org/officeDocument/2006/relationships/tags" Target="../tags/tag16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Relationship Id="rId7" Type="http://schemas.openxmlformats.org/officeDocument/2006/relationships/tags" Target="../tags/tag2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5.xml" /><Relationship Id="rId3" Type="http://schemas.openxmlformats.org/officeDocument/2006/relationships/tags" Target="../tags/tag26.xml" /><Relationship Id="rId4" Type="http://schemas.openxmlformats.org/officeDocument/2006/relationships/tags" Target="../tags/tag27.xml" /><Relationship Id="rId5" Type="http://schemas.openxmlformats.org/officeDocument/2006/relationships/tags" Target="../tags/tag28.xml" /><Relationship Id="rId6" Type="http://schemas.openxmlformats.org/officeDocument/2006/relationships/tags" Target="../tags/tag29.xml" /><Relationship Id="rId7" Type="http://schemas.openxmlformats.org/officeDocument/2006/relationships/tags" Target="../tags/tag30.xml" /><Relationship Id="rId8" Type="http://schemas.openxmlformats.org/officeDocument/2006/relationships/tags" Target="../tags/tag31.xml" /><Relationship Id="rId9" Type="http://schemas.openxmlformats.org/officeDocument/2006/relationships/tags" Target="../tags/tag3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.xml" /><Relationship Id="rId2" Type="http://schemas.openxmlformats.org/officeDocument/2006/relationships/tags" Target="../tags/tag3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10" Type="http://schemas.openxmlformats.org/officeDocument/2006/relationships/tags" Target="../tags/tag50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.xml" /><Relationship Id="rId2" Type="http://schemas.openxmlformats.org/officeDocument/2006/relationships/tags" Target="../tags/tag69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tags" Target="../tags/tag73.xml" /><Relationship Id="rId7" Type="http://schemas.openxmlformats.org/officeDocument/2006/relationships/tags" Target="../tags/tag74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67D16D-BB70-4C12-BE99-3517BE7B97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6F6CF3-86D5-4558-9E07-64593F960B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625739-E877-43E5-8F0F-1A4789101C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DC0F73E-9318-4B3F-9374-FC3AE5F611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87242BC-4C4F-45C0-BD2F-4A37223F396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EBB04F9-ADB0-4695-83B0-37B417DD84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4B66F2F-3685-48D8-9834-EBA295E8D1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2E164B-1432-48BC-8DEF-91BC7C58D8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284A1C-4085-4D65-9341-9E5CE33362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7BE474-EE15-4B97-9337-E8F6E949613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9AE99D-1083-4B03-8E97-5BA2857B6A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>
            <a:avLst/>
          </a:prstGeom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200" normalizeH="0" baseline="0" noProof="1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9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</a:pPr>
            <a:r>
              <a:rPr>
                <a:sym typeface="+mn-ea"/>
              </a:rPr>
              <a:t>单击此处添加文本内容。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9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>
            <a:avLst/>
          </a:prstGeom>
          <a:noFill/>
        </p:spPr>
        <p:txBody>
          <a:bodyPr vert="horz" wrap="square" lIns="144145" tIns="45720" rIns="91440" bIns="45720" rtlCol="0" anchor="t">
            <a:normAutofit/>
          </a:bodyPr>
          <a:lstStyle>
            <a:lvl1pPr marL="0" marR="0" lvl="0" algn="di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dist">
              <a:buClrTx/>
              <a:buSzTx/>
              <a:buFontTx/>
            </a:pPr>
            <a:r>
              <a:rPr err="1"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4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3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8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8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0">
                <a:schemeClr val="accent2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8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1" i="0" u="none" strike="noStrike" kern="1200" cap="none" spc="100" normalizeH="0" baseline="0" noProof="1">
                <a:solidFill>
                  <a:schemeClr val="bg1"/>
                </a:solidFill>
                <a:uFillTx/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400" normalizeH="0" baseline="0" noProof="1">
                <a:solidFill>
                  <a:schemeClr val="tx1"/>
                </a:solidFill>
                <a:uFillTx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1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ct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5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3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2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1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9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>
            <a:avLst/>
          </a:prstGeom>
          <a:noFill/>
        </p:spPr>
        <p:txBody>
          <a:bodyPr wrap="square" lIns="91440" tIns="45720" rIns="71755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7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83.xml" /><Relationship Id="rId13" Type="http://schemas.openxmlformats.org/officeDocument/2006/relationships/tags" Target="../tags/tag84.xml" /><Relationship Id="rId14" Type="http://schemas.openxmlformats.org/officeDocument/2006/relationships/tags" Target="../tags/tag85.xml" /><Relationship Id="rId15" Type="http://schemas.openxmlformats.org/officeDocument/2006/relationships/tags" Target="../tags/tag86.xml" /><Relationship Id="rId16" Type="http://schemas.openxmlformats.org/officeDocument/2006/relationships/tags" Target="../tags/tag87.xml" /><Relationship Id="rId17" Type="http://schemas.openxmlformats.org/officeDocument/2006/relationships/tags" Target="../tags/tag88.xml" /><Relationship Id="rId18" Type="http://schemas.openxmlformats.org/officeDocument/2006/relationships/tags" Target="../tags/tag89.xml" /><Relationship Id="rId19" Type="http://schemas.openxmlformats.org/officeDocument/2006/relationships/tags" Target="../tags/tag90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91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hd2"/>
              <a:gd name="ir" fmla="+- hc hd2 0"/>
              <a:gd name="it" fmla="+- vc 0 iwd2"/>
              <a:gd name="ib" fmla="+- vc iwd2 0"/>
            </a:gdLst>
            <a:cxnLst>
              <a:cxn ang="3">
                <a:pos x="hc" y="t"/>
              </a:cxn>
              <a:cxn ang="3">
                <a:pos x="hd2" y="idx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hd2" y="idy"/>
              </a:cxn>
              <a:cxn ang="0">
                <a:pos x="r" y="vc"/>
              </a:cxn>
              <a:cxn ang="3">
                <a:pos x="ihd2" y="idx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7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/>
                <a:ea typeface="+mn-ea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0" rtlCol="0" anchor="b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ct val="0"/>
              </a:spcAft>
              <a:buClr>
                <a:srgbClr val="E8898D"/>
              </a:buClr>
              <a:buSzTx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L="449580" marR="0" lvl="1" indent="-231775">
              <a:tabLst>
                <a:tab pos="1609725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L="719455" marR="0" lvl="2" indent="-276225"/>
            <a:r>
              <a:rPr lang="zh-CN" altLang="en-US"/>
              <a:t>三级</a:t>
            </a:r>
            <a:endParaRPr lang="zh-CN" altLang="en-US"/>
          </a:p>
          <a:p>
            <a:pPr marL="987425" marR="0" lvl="3" indent="-262255">
              <a:tabLst>
                <a:tab pos="899795"/>
              </a:tabLst>
            </a:pPr>
            <a:r>
              <a:rPr lang="zh-CN" altLang="en-US"/>
              <a:t>四级</a:t>
            </a:r>
            <a:endParaRPr lang="zh-CN" altLang="en-US"/>
          </a:p>
          <a:p>
            <a:pPr marL="1256030" marR="0" lvl="4" indent="-262255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uFillTx/>
          <a:latin typeface="+mn-ea"/>
          <a:ea typeface="+mn-ea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tabLst>
          <a:tab pos="1609725"/>
        </a:tabLst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itchFamily="34" charset="0"/>
        <a:buChar char="●"/>
        <a:defRPr kumimoji="0" lang="zh-CN" altLang="en-US" sz="16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kumimoji="0" lang="zh-CN" altLang="en-US" sz="14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tags" Target="../tags/tag9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tags" Target="../tags/tag103.xml" /><Relationship Id="rId11" Type="http://schemas.openxmlformats.org/officeDocument/2006/relationships/tags" Target="../tags/tag104.xml" /><Relationship Id="rId12" Type="http://schemas.openxmlformats.org/officeDocument/2006/relationships/tags" Target="../tags/tag105.xml" /><Relationship Id="rId13" Type="http://schemas.openxmlformats.org/officeDocument/2006/relationships/tags" Target="../tags/tag106.xml" /><Relationship Id="rId14" Type="http://schemas.openxmlformats.org/officeDocument/2006/relationships/tags" Target="../tags/tag107.xml" /><Relationship Id="rId15" Type="http://schemas.openxmlformats.org/officeDocument/2006/relationships/tags" Target="../tags/tag108.xml" /><Relationship Id="rId16" Type="http://schemas.openxmlformats.org/officeDocument/2006/relationships/tags" Target="../tags/tag109.xml" /><Relationship Id="rId17" Type="http://schemas.openxmlformats.org/officeDocument/2006/relationships/tags" Target="../tags/tag110.xml" /><Relationship Id="rId18" Type="http://schemas.openxmlformats.org/officeDocument/2006/relationships/tags" Target="../tags/tag111.xml" /><Relationship Id="rId19" Type="http://schemas.openxmlformats.org/officeDocument/2006/relationships/tags" Target="../tags/tag112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113.xml" /><Relationship Id="rId21" Type="http://schemas.openxmlformats.org/officeDocument/2006/relationships/tags" Target="../tags/tag114.xml" /><Relationship Id="rId22" Type="http://schemas.openxmlformats.org/officeDocument/2006/relationships/tags" Target="../tags/tag115.xml" /><Relationship Id="rId23" Type="http://schemas.openxmlformats.org/officeDocument/2006/relationships/tags" Target="../tags/tag116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tags" Target="../tags/tag101.xml" /><Relationship Id="rId9" Type="http://schemas.openxmlformats.org/officeDocument/2006/relationships/tags" Target="../tags/tag10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2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29.xml" /><Relationship Id="rId11" Type="http://schemas.openxmlformats.org/officeDocument/2006/relationships/tags" Target="../tags/tag130.xml" /><Relationship Id="rId12" Type="http://schemas.openxmlformats.org/officeDocument/2006/relationships/tags" Target="../tags/tag131.xml" /><Relationship Id="rId13" Type="http://schemas.openxmlformats.org/officeDocument/2006/relationships/tags" Target="../tags/tag132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Relationship Id="rId5" Type="http://schemas.openxmlformats.org/officeDocument/2006/relationships/tags" Target="../tags/tag124.xml" /><Relationship Id="rId6" Type="http://schemas.openxmlformats.org/officeDocument/2006/relationships/tags" Target="../tags/tag125.xml" /><Relationship Id="rId7" Type="http://schemas.openxmlformats.org/officeDocument/2006/relationships/tags" Target="../tags/tag126.xml" /><Relationship Id="rId8" Type="http://schemas.openxmlformats.org/officeDocument/2006/relationships/tags" Target="../tags/tag127.xml" /><Relationship Id="rId9" Type="http://schemas.openxmlformats.org/officeDocument/2006/relationships/tags" Target="../tags/tag12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41.xml" /><Relationship Id="rId11" Type="http://schemas.openxmlformats.org/officeDocument/2006/relationships/tags" Target="../tags/tag142.xml" /><Relationship Id="rId12" Type="http://schemas.openxmlformats.org/officeDocument/2006/relationships/tags" Target="../tags/tag143.xml" /><Relationship Id="rId13" Type="http://schemas.openxmlformats.org/officeDocument/2006/relationships/tags" Target="../tags/tag144.xml" /><Relationship Id="rId14" Type="http://schemas.openxmlformats.org/officeDocument/2006/relationships/tags" Target="../tags/tag145.xml" /><Relationship Id="rId15" Type="http://schemas.openxmlformats.org/officeDocument/2006/relationships/tags" Target="../tags/tag146.xml" /><Relationship Id="rId16" Type="http://schemas.openxmlformats.org/officeDocument/2006/relationships/tags" Target="../tags/tag147.xml" /><Relationship Id="rId17" Type="http://schemas.openxmlformats.org/officeDocument/2006/relationships/tags" Target="../tags/tag148.xml" /><Relationship Id="rId18" Type="http://schemas.openxmlformats.org/officeDocument/2006/relationships/tags" Target="../tags/tag149.xml" /><Relationship Id="rId19" Type="http://schemas.openxmlformats.org/officeDocument/2006/relationships/tags" Target="../tags/tag150.xml" /><Relationship Id="rId2" Type="http://schemas.openxmlformats.org/officeDocument/2006/relationships/tags" Target="../tags/tag133.xml" /><Relationship Id="rId20" Type="http://schemas.openxmlformats.org/officeDocument/2006/relationships/tags" Target="../tags/tag151.xml" /><Relationship Id="rId21" Type="http://schemas.openxmlformats.org/officeDocument/2006/relationships/tags" Target="../tags/tag152.xml" /><Relationship Id="rId22" Type="http://schemas.openxmlformats.org/officeDocument/2006/relationships/tags" Target="../tags/tag153.xml" /><Relationship Id="rId23" Type="http://schemas.openxmlformats.org/officeDocument/2006/relationships/tags" Target="../tags/tag154.xml" /><Relationship Id="rId24" Type="http://schemas.openxmlformats.org/officeDocument/2006/relationships/tags" Target="../tags/tag155.xml" /><Relationship Id="rId25" Type="http://schemas.openxmlformats.org/officeDocument/2006/relationships/tags" Target="../tags/tag156.xml" /><Relationship Id="rId26" Type="http://schemas.openxmlformats.org/officeDocument/2006/relationships/tags" Target="../tags/tag157.xml" /><Relationship Id="rId27" Type="http://schemas.openxmlformats.org/officeDocument/2006/relationships/tags" Target="../tags/tag158.xml" /><Relationship Id="rId28" Type="http://schemas.openxmlformats.org/officeDocument/2006/relationships/tags" Target="../tags/tag159.xml" /><Relationship Id="rId29" Type="http://schemas.openxmlformats.org/officeDocument/2006/relationships/tags" Target="../tags/tag160.xml" /><Relationship Id="rId3" Type="http://schemas.openxmlformats.org/officeDocument/2006/relationships/tags" Target="../tags/tag134.xml" /><Relationship Id="rId30" Type="http://schemas.openxmlformats.org/officeDocument/2006/relationships/tags" Target="../tags/tag161.xml" /><Relationship Id="rId31" Type="http://schemas.openxmlformats.org/officeDocument/2006/relationships/tags" Target="../tags/tag162.xml" /><Relationship Id="rId32" Type="http://schemas.openxmlformats.org/officeDocument/2006/relationships/tags" Target="../tags/tag163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tags" Target="../tags/tag138.xml" /><Relationship Id="rId8" Type="http://schemas.openxmlformats.org/officeDocument/2006/relationships/tags" Target="../tags/tag139.xml" /><Relationship Id="rId9" Type="http://schemas.openxmlformats.org/officeDocument/2006/relationships/tags" Target="../tags/tag14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75.xml" /><Relationship Id="rId11" Type="http://schemas.openxmlformats.org/officeDocument/2006/relationships/tags" Target="../tags/tag176.xml" /><Relationship Id="rId12" Type="http://schemas.openxmlformats.org/officeDocument/2006/relationships/tags" Target="../tags/tag177.xml" /><Relationship Id="rId13" Type="http://schemas.openxmlformats.org/officeDocument/2006/relationships/tags" Target="../tags/tag178.xml" /><Relationship Id="rId14" Type="http://schemas.openxmlformats.org/officeDocument/2006/relationships/tags" Target="../tags/tag179.xml" /><Relationship Id="rId15" Type="http://schemas.openxmlformats.org/officeDocument/2006/relationships/tags" Target="../tags/tag180.xml" /><Relationship Id="rId16" Type="http://schemas.openxmlformats.org/officeDocument/2006/relationships/tags" Target="../tags/tag181.xml" /><Relationship Id="rId17" Type="http://schemas.openxmlformats.org/officeDocument/2006/relationships/tags" Target="../tags/tag182.xml" /><Relationship Id="rId18" Type="http://schemas.openxmlformats.org/officeDocument/2006/relationships/tags" Target="../tags/tag183.xml" /><Relationship Id="rId19" Type="http://schemas.openxmlformats.org/officeDocument/2006/relationships/tags" Target="../tags/tag184.xml" /><Relationship Id="rId2" Type="http://schemas.openxmlformats.org/officeDocument/2006/relationships/tags" Target="../tags/tag167.xml" /><Relationship Id="rId20" Type="http://schemas.openxmlformats.org/officeDocument/2006/relationships/tags" Target="../tags/tag185.xml" /><Relationship Id="rId21" Type="http://schemas.openxmlformats.org/officeDocument/2006/relationships/tags" Target="../tags/tag186.xml" /><Relationship Id="rId22" Type="http://schemas.openxmlformats.org/officeDocument/2006/relationships/tags" Target="../tags/tag187.xml" /><Relationship Id="rId23" Type="http://schemas.openxmlformats.org/officeDocument/2006/relationships/tags" Target="../tags/tag188.xml" /><Relationship Id="rId24" Type="http://schemas.openxmlformats.org/officeDocument/2006/relationships/tags" Target="../tags/tag189.xml" /><Relationship Id="rId25" Type="http://schemas.openxmlformats.org/officeDocument/2006/relationships/tags" Target="../tags/tag190.xml" /><Relationship Id="rId26" Type="http://schemas.openxmlformats.org/officeDocument/2006/relationships/tags" Target="../tags/tag191.xml" /><Relationship Id="rId27" Type="http://schemas.openxmlformats.org/officeDocument/2006/relationships/tags" Target="../tags/tag192.xml" /><Relationship Id="rId28" Type="http://schemas.openxmlformats.org/officeDocument/2006/relationships/tags" Target="../tags/tag193.xml" /><Relationship Id="rId29" Type="http://schemas.openxmlformats.org/officeDocument/2006/relationships/tags" Target="../tags/tag194.xml" /><Relationship Id="rId3" Type="http://schemas.openxmlformats.org/officeDocument/2006/relationships/tags" Target="../tags/tag168.xml" /><Relationship Id="rId30" Type="http://schemas.openxmlformats.org/officeDocument/2006/relationships/tags" Target="../tags/tag195.xml" /><Relationship Id="rId31" Type="http://schemas.openxmlformats.org/officeDocument/2006/relationships/tags" Target="../tags/tag196.xml" /><Relationship Id="rId4" Type="http://schemas.openxmlformats.org/officeDocument/2006/relationships/tags" Target="../tags/tag169.xml" /><Relationship Id="rId5" Type="http://schemas.openxmlformats.org/officeDocument/2006/relationships/tags" Target="../tags/tag170.xml" /><Relationship Id="rId6" Type="http://schemas.openxmlformats.org/officeDocument/2006/relationships/tags" Target="../tags/tag171.xml" /><Relationship Id="rId7" Type="http://schemas.openxmlformats.org/officeDocument/2006/relationships/tags" Target="../tags/tag172.xml" /><Relationship Id="rId8" Type="http://schemas.openxmlformats.org/officeDocument/2006/relationships/tags" Target="../tags/tag173.xml" /><Relationship Id="rId9" Type="http://schemas.openxmlformats.org/officeDocument/2006/relationships/tags" Target="../tags/tag17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197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Relationship Id="rId6" Type="http://schemas.openxmlformats.org/officeDocument/2006/relationships/tags" Target="../tags/tag201.xml" /><Relationship Id="rId7" Type="http://schemas.openxmlformats.org/officeDocument/2006/relationships/tags" Target="../tags/tag202.xml" /><Relationship Id="rId8" Type="http://schemas.openxmlformats.org/officeDocument/2006/relationships/tags" Target="../tags/tag203.xml" /><Relationship Id="rId9" Type="http://schemas.openxmlformats.org/officeDocument/2006/relationships/tags" Target="../tags/tag20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13.xml" /><Relationship Id="rId11" Type="http://schemas.openxmlformats.org/officeDocument/2006/relationships/tags" Target="../tags/tag214.xml" /><Relationship Id="rId12" Type="http://schemas.openxmlformats.org/officeDocument/2006/relationships/tags" Target="../tags/tag215.xml" /><Relationship Id="rId13" Type="http://schemas.openxmlformats.org/officeDocument/2006/relationships/tags" Target="../tags/tag216.xml" /><Relationship Id="rId2" Type="http://schemas.openxmlformats.org/officeDocument/2006/relationships/tags" Target="../tags/tag205.xml" /><Relationship Id="rId3" Type="http://schemas.openxmlformats.org/officeDocument/2006/relationships/tags" Target="../tags/tag206.xml" /><Relationship Id="rId4" Type="http://schemas.openxmlformats.org/officeDocument/2006/relationships/tags" Target="../tags/tag207.xml" /><Relationship Id="rId5" Type="http://schemas.openxmlformats.org/officeDocument/2006/relationships/tags" Target="../tags/tag208.xml" /><Relationship Id="rId6" Type="http://schemas.openxmlformats.org/officeDocument/2006/relationships/tags" Target="../tags/tag209.xml" /><Relationship Id="rId7" Type="http://schemas.openxmlformats.org/officeDocument/2006/relationships/tags" Target="../tags/tag210.xml" /><Relationship Id="rId8" Type="http://schemas.openxmlformats.org/officeDocument/2006/relationships/tags" Target="../tags/tag211.xml" /><Relationship Id="rId9" Type="http://schemas.openxmlformats.org/officeDocument/2006/relationships/tags" Target="../tags/tag2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25.xml" /><Relationship Id="rId11" Type="http://schemas.openxmlformats.org/officeDocument/2006/relationships/tags" Target="../tags/tag226.xml" /><Relationship Id="rId12" Type="http://schemas.openxmlformats.org/officeDocument/2006/relationships/tags" Target="../tags/tag227.xml" /><Relationship Id="rId13" Type="http://schemas.openxmlformats.org/officeDocument/2006/relationships/tags" Target="../tags/tag228.xml" /><Relationship Id="rId2" Type="http://schemas.openxmlformats.org/officeDocument/2006/relationships/tags" Target="../tags/tag217.xml" /><Relationship Id="rId3" Type="http://schemas.openxmlformats.org/officeDocument/2006/relationships/tags" Target="../tags/tag218.xml" /><Relationship Id="rId4" Type="http://schemas.openxmlformats.org/officeDocument/2006/relationships/tags" Target="../tags/tag219.xml" /><Relationship Id="rId5" Type="http://schemas.openxmlformats.org/officeDocument/2006/relationships/tags" Target="../tags/tag220.xml" /><Relationship Id="rId6" Type="http://schemas.openxmlformats.org/officeDocument/2006/relationships/tags" Target="../tags/tag221.xml" /><Relationship Id="rId7" Type="http://schemas.openxmlformats.org/officeDocument/2006/relationships/tags" Target="../tags/tag222.xml" /><Relationship Id="rId8" Type="http://schemas.openxmlformats.org/officeDocument/2006/relationships/tags" Target="../tags/tag223.xml" /><Relationship Id="rId9" Type="http://schemas.openxmlformats.org/officeDocument/2006/relationships/tags" Target="../tags/tag22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38021024064006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_</a:t>
            </a:r>
            <a:endParaRPr lang="zh-CN" altLang="en-US"/>
          </a:p>
        </p:txBody>
      </p:sp>
      <p:sp>
        <p:nvSpPr>
          <p:cNvPr id="7" name="标题 6"/>
          <p:cNvSpPr>
            <a:spLocks noGrp="1"/>
          </p:cNvSpPr>
          <p:nvPr>
            <p:ph type="title" idx="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骶骨继发恶性肿瘤的个案护理</a:t>
            </a:r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汇报人：刀客特万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5"/>
            </p:custDataLst>
          </p:nvPr>
        </p:nvSpPr>
        <p:spPr>
          <a:xfrm rot="360000">
            <a:off x="2783205" y="-68580"/>
            <a:ext cx="2309495" cy="7162800"/>
          </a:xfrm>
          <a:custGeom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6"/>
            </p:custDataLst>
          </p:nvPr>
        </p:nvSpPr>
        <p:spPr>
          <a:xfrm rot="360000">
            <a:off x="3037072" y="21451"/>
            <a:ext cx="1908810" cy="6961093"/>
          </a:xfrm>
          <a:custGeom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0" name="矩形: 圆角 2"/>
          <p:cNvSpPr/>
          <p:nvPr>
            <p:custDataLst>
              <p:tags r:id="rId7"/>
            </p:custDataLst>
          </p:nvPr>
        </p:nvSpPr>
        <p:spPr>
          <a:xfrm>
            <a:off x="4461510" y="224282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1" name="椭圆 70"/>
          <p:cNvSpPr/>
          <p:nvPr>
            <p:custDataLst>
              <p:tags r:id="rId8"/>
            </p:custDataLst>
          </p:nvPr>
        </p:nvSpPr>
        <p:spPr>
          <a:xfrm>
            <a:off x="4471035" y="2251710"/>
            <a:ext cx="960120" cy="96012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2" name="序号"/>
          <p:cNvSpPr/>
          <p:nvPr>
            <p:custDataLst>
              <p:tags r:id="rId9"/>
            </p:custDataLst>
          </p:nvPr>
        </p:nvSpPr>
        <p:spPr>
          <a:xfrm>
            <a:off x="4559935" y="2351405"/>
            <a:ext cx="781685" cy="76073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lang="zh-CN" altLang="en-US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74" name="标题"/>
          <p:cNvSpPr txBox="1"/>
          <p:nvPr>
            <p:custDataLst>
              <p:tags r:id="rId10"/>
            </p:custDataLst>
          </p:nvPr>
        </p:nvSpPr>
        <p:spPr>
          <a:xfrm>
            <a:off x="5932170" y="2242820"/>
            <a:ext cx="4530725" cy="965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护理措施</a:t>
            </a:r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6" name="矩形: 圆角 2"/>
          <p:cNvSpPr/>
          <p:nvPr>
            <p:custDataLst>
              <p:tags r:id="rId11"/>
            </p:custDataLst>
          </p:nvPr>
        </p:nvSpPr>
        <p:spPr>
          <a:xfrm>
            <a:off x="4471035" y="364617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77" name="椭圆 76"/>
          <p:cNvSpPr/>
          <p:nvPr>
            <p:custDataLst>
              <p:tags r:id="rId12"/>
            </p:custDataLst>
          </p:nvPr>
        </p:nvSpPr>
        <p:spPr>
          <a:xfrm>
            <a:off x="4480560" y="3655060"/>
            <a:ext cx="960120" cy="96012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8" name="序号"/>
          <p:cNvSpPr/>
          <p:nvPr>
            <p:custDataLst>
              <p:tags r:id="rId13"/>
            </p:custDataLst>
          </p:nvPr>
        </p:nvSpPr>
        <p:spPr>
          <a:xfrm>
            <a:off x="4569460" y="3754755"/>
            <a:ext cx="781685" cy="76073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80" name="标题"/>
          <p:cNvSpPr txBox="1"/>
          <p:nvPr>
            <p:custDataLst>
              <p:tags r:id="rId14"/>
            </p:custDataLst>
          </p:nvPr>
        </p:nvSpPr>
        <p:spPr>
          <a:xfrm>
            <a:off x="5941695" y="3646170"/>
            <a:ext cx="4530725" cy="965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并发症的预防与护理</a:t>
            </a:r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4" name="矩形: 圆角 2"/>
          <p:cNvSpPr/>
          <p:nvPr>
            <p:custDataLst>
              <p:tags r:id="rId15"/>
            </p:custDataLst>
          </p:nvPr>
        </p:nvSpPr>
        <p:spPr>
          <a:xfrm>
            <a:off x="4101465" y="83947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48" name="椭圆 47"/>
          <p:cNvSpPr/>
          <p:nvPr>
            <p:custDataLst>
              <p:tags r:id="rId16"/>
            </p:custDataLst>
          </p:nvPr>
        </p:nvSpPr>
        <p:spPr>
          <a:xfrm>
            <a:off x="4110990" y="848360"/>
            <a:ext cx="960120" cy="96012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9" name="序号"/>
          <p:cNvSpPr/>
          <p:nvPr>
            <p:custDataLst>
              <p:tags r:id="rId17"/>
            </p:custDataLst>
          </p:nvPr>
        </p:nvSpPr>
        <p:spPr>
          <a:xfrm>
            <a:off x="4199890" y="948055"/>
            <a:ext cx="781685" cy="76073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lang="zh-CN" altLang="en-US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41" name="标题"/>
          <p:cNvSpPr txBox="1"/>
          <p:nvPr>
            <p:custDataLst>
              <p:tags r:id="rId18"/>
            </p:custDataLst>
          </p:nvPr>
        </p:nvSpPr>
        <p:spPr>
          <a:xfrm>
            <a:off x="5572125" y="839470"/>
            <a:ext cx="4530725" cy="965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患者基本情况</a:t>
            </a:r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2" name="矩形: 圆角 2"/>
          <p:cNvSpPr/>
          <p:nvPr>
            <p:custDataLst>
              <p:tags r:id="rId19"/>
            </p:custDataLst>
          </p:nvPr>
        </p:nvSpPr>
        <p:spPr>
          <a:xfrm>
            <a:off x="4101465" y="504952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83" name="椭圆 82"/>
          <p:cNvSpPr/>
          <p:nvPr>
            <p:custDataLst>
              <p:tags r:id="rId20"/>
            </p:custDataLst>
          </p:nvPr>
        </p:nvSpPr>
        <p:spPr>
          <a:xfrm>
            <a:off x="4110990" y="5058410"/>
            <a:ext cx="960120" cy="96012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4" name="序号"/>
          <p:cNvSpPr/>
          <p:nvPr>
            <p:custDataLst>
              <p:tags r:id="rId21"/>
            </p:custDataLst>
          </p:nvPr>
        </p:nvSpPr>
        <p:spPr>
          <a:xfrm>
            <a:off x="4199890" y="5158105"/>
            <a:ext cx="781685" cy="76073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2400" b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lang="en-US" altLang="zh-CN" sz="2400" b="1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86" name="标题"/>
          <p:cNvSpPr txBox="1"/>
          <p:nvPr>
            <p:custDataLst>
              <p:tags r:id="rId22"/>
            </p:custDataLst>
          </p:nvPr>
        </p:nvSpPr>
        <p:spPr>
          <a:xfrm>
            <a:off x="5596890" y="5049520"/>
            <a:ext cx="4530725" cy="9658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护理效果评价</a:t>
            </a:r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一 章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患者基本情况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90000" lnSpcReduction="20000"/>
          </a:bodyPr>
          <a:lstStyle/>
          <a:p>
            <a:r>
              <a:rPr lang="zh-CN" altLang="en-US"/>
              <a:t>姓名：张三</a:t>
            </a:r>
            <a:endParaRPr lang="zh-CN" altLang="en-US"/>
          </a:p>
          <a:p>
            <a:r>
              <a:rPr lang="zh-CN" altLang="en-US"/>
              <a:t>年龄：45岁</a:t>
            </a:r>
            <a:endParaRPr lang="zh-CN" altLang="en-US"/>
          </a:p>
          <a:p>
            <a:r>
              <a:rPr lang="zh-CN" altLang="en-US"/>
              <a:t>性别：男</a:t>
            </a:r>
            <a:endParaRPr lang="zh-CN" altLang="en-US"/>
          </a:p>
          <a:p>
            <a:r>
              <a:rPr lang="zh-CN" altLang="en-US"/>
              <a:t>职业：教师</a:t>
            </a:r>
            <a:endParaRPr lang="zh-CN" altLang="en-US"/>
          </a:p>
          <a:p>
            <a:r>
              <a:rPr lang="zh-CN" altLang="en-US"/>
              <a:t>婚姻状况：已婚</a:t>
            </a:r>
            <a:endParaRPr lang="zh-CN" altLang="en-US"/>
          </a:p>
          <a:p>
            <a:r>
              <a:rPr lang="zh-CN" altLang="en-US"/>
              <a:t>家庭状况：有一子一女</a:t>
            </a:r>
            <a:endParaRPr lang="zh-CN" altLang="en-US"/>
          </a:p>
          <a:p>
            <a:r>
              <a:rPr lang="zh-CN" altLang="en-US"/>
              <a:t>居住地：北京</a:t>
            </a:r>
            <a:endParaRPr lang="zh-CN" altLang="en-US"/>
          </a:p>
          <a:p>
            <a:r>
              <a:rPr lang="zh-CN" altLang="en-US"/>
              <a:t>健康状况：既往有高血压病史，无其他重大疾病</a:t>
            </a:r>
            <a:endParaRPr lang="zh-CN" altLang="en-US"/>
          </a:p>
          <a:p>
            <a:r>
              <a:rPr lang="zh-CN" altLang="en-US"/>
              <a:t>诊断：骶骨继发恶性肿瘤</a:t>
            </a:r>
            <a:endParaRPr lang="zh-CN" altLang="en-US"/>
          </a:p>
          <a:p>
            <a:r>
              <a:rPr lang="zh-CN" altLang="en-US"/>
              <a:t>治疗方案：手术治疗+化疗</a:t>
            </a:r>
            <a:endParaRPr lang="zh-CN" altLang="en-US"/>
          </a:p>
          <a:p>
            <a:r>
              <a:rPr lang="zh-CN" altLang="en-US"/>
              <a:t>护理需求：疼痛管理、心理支持、营养支持等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患者基本信息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病情诊断及治疗方案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治疗效果：肿瘤切除成功，化疗和放疗效果良好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预后情况：患者恢复良好，生活质量得到提高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病情诊断：骶骨继发恶性肿瘤</a:t>
            </a:r>
            <a:endParaRPr lang="zh-CN" altLang="en-US" sz="240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sz="1600" b="0" u="none" strike="noStrike" kern="1200" cap="none" spc="200" normalizeH="0" baseline="0">
                <a:solidFill>
                  <a:schemeClr val="tx1"/>
                </a:solidFill>
                <a:uFillTx/>
                <a:latin typeface="Arial" pitchFamily="34" charset="0"/>
                <a:ea typeface="微软雅黑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latin typeface="+mn-ea"/>
                <a:ea typeface="+mn-ea"/>
              </a:rPr>
              <a:t>治疗方案：手术切除肿瘤，辅以化疗和放疗</a:t>
            </a:r>
            <a:endParaRPr lang="zh-CN" altLang="en-US" sz="240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护理评估</a:t>
            </a:r>
            <a:endParaRPr lang="zh-CN" altLang="en-US"/>
          </a:p>
        </p:txBody>
      </p:sp>
      <p:cxnSp>
        <p:nvCxnSpPr>
          <p:cNvPr id="98" name="直接连接符 97"/>
          <p:cNvCxnSpPr/>
          <p:nvPr>
            <p:custDataLst>
              <p:tags r:id="rId2"/>
            </p:custDataLst>
          </p:nvPr>
        </p:nvCxnSpPr>
        <p:spPr>
          <a:xfrm flipV="1">
            <a:off x="10384536" y="2619200"/>
            <a:ext cx="3081" cy="1163305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>
            <p:custDataLst>
              <p:tags r:id="rId3"/>
            </p:custDataLst>
          </p:nvPr>
        </p:nvCxnSpPr>
        <p:spPr>
          <a:xfrm flipH="1">
            <a:off x="9455371" y="3858909"/>
            <a:ext cx="616" cy="333341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>
            <p:custDataLst>
              <p:tags r:id="rId4"/>
            </p:custDataLst>
          </p:nvPr>
        </p:nvCxnSpPr>
        <p:spPr>
          <a:xfrm flipV="1">
            <a:off x="8504640" y="3307448"/>
            <a:ext cx="3697" cy="510794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>
            <p:custDataLst>
              <p:tags r:id="rId5"/>
            </p:custDataLst>
          </p:nvPr>
        </p:nvCxnSpPr>
        <p:spPr>
          <a:xfrm flipV="1">
            <a:off x="7579788" y="3797910"/>
            <a:ext cx="1848" cy="1427637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/>
          <p:nvPr>
            <p:custDataLst>
              <p:tags r:id="rId6"/>
            </p:custDataLst>
          </p:nvPr>
        </p:nvCxnSpPr>
        <p:spPr>
          <a:xfrm flipV="1">
            <a:off x="6619815" y="2446060"/>
            <a:ext cx="3697" cy="1292698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7"/>
            </p:custDataLst>
          </p:nvPr>
        </p:nvCxnSpPr>
        <p:spPr>
          <a:xfrm flipH="1">
            <a:off x="5680791" y="3844121"/>
            <a:ext cx="0" cy="543451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8"/>
            </p:custDataLst>
          </p:nvPr>
        </p:nvCxnSpPr>
        <p:spPr>
          <a:xfrm flipH="1">
            <a:off x="4730676" y="3483053"/>
            <a:ext cx="3697" cy="259402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>
            <p:custDataLst>
              <p:tags r:id="rId9"/>
            </p:custDataLst>
          </p:nvPr>
        </p:nvCxnSpPr>
        <p:spPr>
          <a:xfrm flipV="1">
            <a:off x="3797198" y="3797910"/>
            <a:ext cx="3697" cy="1086902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>
            <p:custDataLst>
              <p:tags r:id="rId10"/>
            </p:custDataLst>
          </p:nvPr>
        </p:nvCxnSpPr>
        <p:spPr>
          <a:xfrm>
            <a:off x="2853244" y="2837320"/>
            <a:ext cx="616" cy="905135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>
            <p:custDataLst>
              <p:tags r:id="rId11"/>
            </p:custDataLst>
          </p:nvPr>
        </p:nvCxnSpPr>
        <p:spPr>
          <a:xfrm flipV="1">
            <a:off x="1908059" y="3818243"/>
            <a:ext cx="616" cy="178686"/>
          </a:xfrm>
          <a:prstGeom prst="line">
            <a:avLst/>
          </a:prstGeom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正文"/>
          <p:cNvSpPr txBox="1"/>
          <p:nvPr>
            <p:custDataLst>
              <p:tags r:id="rId12"/>
            </p:custDataLst>
          </p:nvPr>
        </p:nvSpPr>
        <p:spPr>
          <a:xfrm>
            <a:off x="1980149" y="1877347"/>
            <a:ext cx="1746806" cy="69933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性别：男性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13"/>
            </p:custDataLst>
          </p:nvPr>
        </p:nvSpPr>
        <p:spPr>
          <a:xfrm>
            <a:off x="3859429" y="2524312"/>
            <a:ext cx="1746806" cy="69933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症状：腰痛、下肢麻木、排尿困难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正文"/>
          <p:cNvSpPr txBox="1"/>
          <p:nvPr>
            <p:custDataLst>
              <p:tags r:id="rId14"/>
            </p:custDataLst>
          </p:nvPr>
        </p:nvSpPr>
        <p:spPr>
          <a:xfrm>
            <a:off x="5748568" y="1490400"/>
            <a:ext cx="1746806" cy="69933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实验室检查：血常规、尿常规、生化全套、肿瘤标志物等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正文"/>
          <p:cNvSpPr txBox="1"/>
          <p:nvPr>
            <p:custDataLst>
              <p:tags r:id="rId15"/>
            </p:custDataLst>
          </p:nvPr>
        </p:nvSpPr>
        <p:spPr>
          <a:xfrm>
            <a:off x="7633394" y="2341313"/>
            <a:ext cx="1746806" cy="69933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诊断：骶骨继发恶性肿瘤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16"/>
            </p:custDataLst>
          </p:nvPr>
        </p:nvSpPr>
        <p:spPr>
          <a:xfrm>
            <a:off x="9512674" y="1661692"/>
            <a:ext cx="1746806" cy="69933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护理目标：减轻疼痛、改善生活质量、提高生存率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6" name="正文"/>
          <p:cNvSpPr txBox="1"/>
          <p:nvPr>
            <p:custDataLst>
              <p:tags r:id="rId17"/>
            </p:custDataLst>
          </p:nvPr>
        </p:nvSpPr>
        <p:spPr>
          <a:xfrm>
            <a:off x="1034964" y="4251401"/>
            <a:ext cx="1746806" cy="7911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患者年龄：50岁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5" name="正文"/>
          <p:cNvSpPr txBox="1"/>
          <p:nvPr>
            <p:custDataLst>
              <p:tags r:id="rId18"/>
            </p:custDataLst>
          </p:nvPr>
        </p:nvSpPr>
        <p:spPr>
          <a:xfrm>
            <a:off x="2925951" y="5124496"/>
            <a:ext cx="1746806" cy="7911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病史：既往有高血压、糖尿病病史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9" name="正文"/>
          <p:cNvSpPr txBox="1"/>
          <p:nvPr>
            <p:custDataLst>
              <p:tags r:id="rId19"/>
            </p:custDataLst>
          </p:nvPr>
        </p:nvSpPr>
        <p:spPr>
          <a:xfrm>
            <a:off x="4807696" y="4618631"/>
            <a:ext cx="1746806" cy="7911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体征：骶骨疼痛、压痛、活动受限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1" name="正文"/>
          <p:cNvSpPr txBox="1"/>
          <p:nvPr>
            <p:custDataLst>
              <p:tags r:id="rId20"/>
            </p:custDataLst>
          </p:nvPr>
        </p:nvSpPr>
        <p:spPr>
          <a:xfrm>
            <a:off x="6707309" y="5458454"/>
            <a:ext cx="1746806" cy="7911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影像学检查：X线、CT、MRI等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7" name="正文"/>
          <p:cNvSpPr txBox="1"/>
          <p:nvPr>
            <p:custDataLst>
              <p:tags r:id="rId21"/>
            </p:custDataLst>
          </p:nvPr>
        </p:nvSpPr>
        <p:spPr>
          <a:xfrm>
            <a:off x="8582276" y="4434400"/>
            <a:ext cx="1746806" cy="79114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治疗方案：手术治疗、放疗、化疗等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184" name="直接箭头连接符 183"/>
          <p:cNvCxnSpPr/>
          <p:nvPr>
            <p:custDataLst>
              <p:tags r:id="rId22"/>
            </p:custDataLst>
          </p:nvPr>
        </p:nvCxnSpPr>
        <p:spPr>
          <a:xfrm>
            <a:off x="774946" y="3800990"/>
            <a:ext cx="10636725" cy="0"/>
          </a:xfrm>
          <a:prstGeom prst="straightConnector1">
            <a:avLst/>
          </a:prstGeom>
          <a:ln w="19050"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/>
          <p:cNvSpPr/>
          <p:nvPr>
            <p:custDataLst>
              <p:tags r:id="rId23"/>
            </p:custDataLst>
          </p:nvPr>
        </p:nvSpPr>
        <p:spPr>
          <a:xfrm flipV="1">
            <a:off x="10321072" y="3734445"/>
            <a:ext cx="129248" cy="12924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2" name="椭圆 21"/>
          <p:cNvSpPr/>
          <p:nvPr>
            <p:custDataLst>
              <p:tags r:id="rId24"/>
            </p:custDataLst>
          </p:nvPr>
        </p:nvSpPr>
        <p:spPr>
          <a:xfrm flipV="1">
            <a:off x="7515708" y="3734445"/>
            <a:ext cx="129248" cy="12924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3" name="椭圆 22"/>
          <p:cNvSpPr/>
          <p:nvPr>
            <p:custDataLst>
              <p:tags r:id="rId25"/>
            </p:custDataLst>
          </p:nvPr>
        </p:nvSpPr>
        <p:spPr>
          <a:xfrm flipV="1">
            <a:off x="9390675" y="3734445"/>
            <a:ext cx="129248" cy="12924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1" name="椭圆 20"/>
          <p:cNvSpPr/>
          <p:nvPr>
            <p:custDataLst>
              <p:tags r:id="rId26"/>
            </p:custDataLst>
          </p:nvPr>
        </p:nvSpPr>
        <p:spPr>
          <a:xfrm flipV="1">
            <a:off x="8441792" y="3734445"/>
            <a:ext cx="129248" cy="12924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4" name="椭圆 13"/>
          <p:cNvSpPr/>
          <p:nvPr>
            <p:custDataLst>
              <p:tags r:id="rId27"/>
            </p:custDataLst>
          </p:nvPr>
        </p:nvSpPr>
        <p:spPr>
          <a:xfrm flipV="1">
            <a:off x="6556967" y="3734445"/>
            <a:ext cx="129248" cy="12924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5" name="椭圆 14"/>
          <p:cNvSpPr/>
          <p:nvPr>
            <p:custDataLst>
              <p:tags r:id="rId28"/>
            </p:custDataLst>
          </p:nvPr>
        </p:nvSpPr>
        <p:spPr>
          <a:xfrm flipV="1">
            <a:off x="5616094" y="3734445"/>
            <a:ext cx="129248" cy="12924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6" name="椭圆 15"/>
          <p:cNvSpPr/>
          <p:nvPr>
            <p:custDataLst>
              <p:tags r:id="rId29"/>
            </p:custDataLst>
          </p:nvPr>
        </p:nvSpPr>
        <p:spPr>
          <a:xfrm flipV="1">
            <a:off x="4667828" y="3734445"/>
            <a:ext cx="129248" cy="12924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8" name="椭圆 17"/>
          <p:cNvSpPr/>
          <p:nvPr>
            <p:custDataLst>
              <p:tags r:id="rId30"/>
            </p:custDataLst>
          </p:nvPr>
        </p:nvSpPr>
        <p:spPr>
          <a:xfrm flipV="1">
            <a:off x="3734350" y="3734445"/>
            <a:ext cx="129248" cy="12924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9" name="椭圆 18"/>
          <p:cNvSpPr/>
          <p:nvPr>
            <p:custDataLst>
              <p:tags r:id="rId31"/>
            </p:custDataLst>
          </p:nvPr>
        </p:nvSpPr>
        <p:spPr>
          <a:xfrm flipV="1">
            <a:off x="2788548" y="3734445"/>
            <a:ext cx="129248" cy="12924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0" name="椭圆 19"/>
          <p:cNvSpPr/>
          <p:nvPr>
            <p:custDataLst>
              <p:tags r:id="rId32"/>
            </p:custDataLst>
          </p:nvPr>
        </p:nvSpPr>
        <p:spPr>
          <a:xfrm flipV="1">
            <a:off x="1843362" y="3734445"/>
            <a:ext cx="129248" cy="12924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accent1"/>
              </a:solidFill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 二 章</a:t>
            </a: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护理措施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疼痛管理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2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3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4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5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6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7"/>
            </p:custDataLst>
          </p:nvPr>
        </p:nvCxnSpPr>
        <p:spPr>
          <a:xfrm flipH="1"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8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9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10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1"/>
            </p:custDataLst>
          </p:nvPr>
        </p:nvCxnSpPr>
        <p:spPr>
          <a:xfrm flipH="1"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2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3"/>
            </p:custDataLst>
          </p:nvPr>
        </p:nvCxnSpPr>
        <p:spPr>
          <a:xfrm flipH="1"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4"/>
            </p:custDataLst>
          </p:nvPr>
        </p:nvCxnSpPr>
        <p:spPr>
          <a:xfrm flipH="1"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5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6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7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8"/>
            </p:custDataLst>
          </p:nvPr>
        </p:nvCxnSpPr>
        <p:spPr>
          <a:xfrm flipH="1"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19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20"/>
            </p:custDataLst>
          </p:nvPr>
        </p:nvCxnSpPr>
        <p:spPr>
          <a:xfrm flipH="1"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1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2"/>
            </p:custDataLst>
          </p:nvPr>
        </p:nvCxnSpPr>
        <p:spPr>
          <a:xfrm flipH="1"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3"/>
            </p:custDataLst>
          </p:nvPr>
        </p:nvSpPr>
        <p:spPr>
          <a:xfrm>
            <a:off x="5016602" y="5042470"/>
            <a:ext cx="187014" cy="182226"/>
          </a:xfrm>
          <a:custGeom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4"/>
            </p:custDataLst>
          </p:nvPr>
        </p:nvSpPr>
        <p:spPr>
          <a:xfrm>
            <a:off x="8597408" y="4734648"/>
            <a:ext cx="128077" cy="115335"/>
          </a:xfrm>
          <a:custGeom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5"/>
            </p:custDataLst>
          </p:nvPr>
        </p:nvSpPr>
        <p:spPr>
          <a:xfrm>
            <a:off x="4113394" y="3767392"/>
            <a:ext cx="181121" cy="139302"/>
          </a:xfrm>
          <a:custGeom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6"/>
            </p:custDataLst>
          </p:nvPr>
        </p:nvSpPr>
        <p:spPr>
          <a:xfrm>
            <a:off x="5421150" y="3716415"/>
            <a:ext cx="1343154" cy="1343161"/>
          </a:xfrm>
          <a:custGeom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7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评估疼痛程度：使用疼痛量表进行评估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8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心理支持：与患者沟通，提供心理支持，减轻心理压力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29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物理治疗：热敷、冷敷、按摩等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正文"/>
          <p:cNvSpPr txBox="1"/>
          <p:nvPr>
            <p:custDataLst>
              <p:tags r:id="rId30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30000"/>
              </a:lnSpc>
            </a:pPr>
            <a:r>
              <a:rPr lang="zh-CN" altLang="en-US"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药物治疗：使用非甾体抗炎药、阿片类药物等</a:t>
            </a:r>
            <a:endParaRPr lang="zh-CN" altLang="en-US" sz="1200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31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心理护理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倾听患者的感受和需求，给予适当的支持和鼓励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建立良好的医患关系，增强患者的信任感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提供心理辅导，帮助患者调整心态，减轻心理压力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引导患者正确认识疾病，增强战胜疾病的信心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营养支持</a:t>
            </a:r>
            <a:endParaRPr lang="zh-CN" altLang="en-US"/>
          </a:p>
        </p:txBody>
      </p:sp>
      <p:sp>
        <p:nvSpPr>
          <p:cNvPr id="27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29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32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营养评估：定期评估患者的营养状况，制定个性化的营养计划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30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35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营养补充：根据患者的营养需求，选择合适的营养补充方式，如口服、静脉注射等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饮食指导：指导患者合理饮食，保证营养均衡，避免营养不良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9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监测与调整：定期监测患者的营养状况，根据病情变化及时调整营养计划</a:t>
            </a:r>
            <a:endParaRPr lang="zh-CN" altLang="en-US" sz="2000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lstStyle/>
          <a:p>
            <a:r>
              <a:rPr lang="zh-CN" altLang="en-US"/>
              <a:t>康复训练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制定康复计划：根据患者的病情和身体状况制定个性化的康复训练计划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康复训练内容：包括肌肉力量训练、关节活动度训练、平衡训练等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康复训练频率：根据患者的恢复情况调整训练频率，一般每周进行2-3次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>
              <a:latin typeface="+mn-ea"/>
              <a:sym typeface="Arial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000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康复训练注意事项：注意训练强度和训练时间，避免过度训练导致病情加重</a:t>
            </a:r>
            <a:endParaRPr lang="zh-CN" altLang="en-US" sz="2000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微软雅黑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endParaRPr>
              <a:latin typeface="+mn-ea"/>
              <a:sym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https://d.book118.com/738021024064006041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添加文本内容。"/>
  <p:tag name="KSO_WM_UNIT_SUBTYPE" val="a"/>
  <p:tag name="KSO_WM_UNIT_TYPE" val="f"/>
  <p:tag name="KSO_WM_UNIT_VALUE" val="60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4"/>
  <p:tag name="KSO_WM_UNIT_INDEX" val="4"/>
  <p:tag name="KSO_WM_UNIT_LAYERLEVEL" val="1"/>
  <p:tag name="KSO_WM_UNIT_TYPE" val="i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  <p:tag name="KSO_WM_UNIT_VALUE" val="60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添加小标题"/>
  <p:tag name="KSO_WM_UNIT_TYPE" val="h_a"/>
  <p:tag name="KSO_WM_UNIT_VALUE" val="10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2"/>
  <p:tag name="KSO_WM_UNIT_INDEX" val="2"/>
  <p:tag name="KSO_WM_UNIT_LAYERLEVEL" val="1"/>
  <p:tag name="KSO_WM_UNIT_TYPE" val="i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i*1"/>
  <p:tag name="KSO_WM_UNIT_INDEX" val="1"/>
  <p:tag name="KSO_WM_UNIT_LAYERLEVEL" val="1"/>
  <p:tag name="KSO_WM_UNIT_TYPE" val="i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1"/>
  <p:tag name="KSO_WM_UNIT_INDEX" val="1"/>
  <p:tag name="KSO_WM_UNIT_LAYERLEVEL" val="1"/>
  <p:tag name="KSO_WM_UNIT_TYPE" val="i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i*2"/>
  <p:tag name="KSO_WM_UNIT_INDEX" val="2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选择预设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WPS,a click to unlimited possibilities"/>
  <p:tag name="KSO_WM_UNIT_TYPE" val="b"/>
  <p:tag name="KSO_WM_UNIT_VALUE" val="17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1*f*1"/>
  <p:tag name="KSO_WM_UNIT_INDEX" val="1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SLIDE_CONTENT_AREA" val="{&quot;left&quot;:&quot;74.4&quot;,&quot;top&quot;:&quot;58.35&quot;,&quot;width&quot;:&quot;660.35&quot;,&quot;height&quot;:&quot;315&quot;}"/>
  <p:tag name="KSO_WM_SLIDE_ID" val="custom20230914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  <p:tag name="KSO_WM_TEMPLATE_THUMBS_INDEX" val="1、9"/>
</p:tagLst>
</file>

<file path=ppt/tags/tag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4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13"/>
  <p:tag name="KSO_WM_UNIT_TEXT_FILL_TYPE" val="1"/>
  <p:tag name="KSO_WM_UNIT_TYPE" val="b"/>
  <p:tag name="KSO_WM_UNIT_USESOURCEFORMAT_APPLY" val="0"/>
  <p:tag name="KSO_WM_UNIT_VALUE" val="17"/>
</p:tagLst>
</file>

<file path=ppt/tags/tag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TYPE" val="1"/>
  <p:tag name="KSO_WM_UNIT_TYPE" val="a"/>
  <p:tag name="KSO_WM_UNIT_USESOURCEFORMAT_APPLY" val="0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4*l_i*1_1"/>
  <p:tag name="KSO_WM_UNIT_INDEX" val="1_1"/>
  <p:tag name="KSO_WM_UNIT_LAYERLEVEL" val="1_1"/>
  <p:tag name="KSO_WM_UNIT_LINE_FORE_SCHEMECOLOR_INDEX" val="5"/>
  <p:tag name="KSO_WM_UNIT_TEXT_FILL_FORE_SCHEMECOLOR_INDEX" val="2"/>
  <p:tag name="KSO_WM_UNIT_TEXT_FILL_TYPE" val="1"/>
  <p:tag name="KSO_WM_UNIT_TYPE" val="l_i"/>
  <p:tag name="KSO_WM_UNIT_USESOURCEFORMAT_APPLY" val="0"/>
</p:tagLst>
</file>

<file path=ppt/tags/tag9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4*l_i*1_2"/>
  <p:tag name="KSO_WM_UNIT_INDEX" val="1_2"/>
  <p:tag name="KSO_WM_UNIT_LAYERLEVEL" val="1_1"/>
  <p:tag name="KSO_WM_UNIT_LINE_FORE_SCHEMECOLOR_INDEX" val="5"/>
  <p:tag name="KSO_WM_UNIT_TEXT_FILL_FORE_SCHEMECOLOR_INDEX" val="2"/>
  <p:tag name="KSO_WM_UNIT_TEXT_FILL_TYPE" val="1"/>
  <p:tag name="KSO_WM_UNIT_TYPE" val="l_i"/>
  <p:tag name="KSO_WM_UNIT_USESOURCEFORMAT_APPLY" val="0"/>
</p:tagLst>
</file>

<file path=ppt/tags/tag1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4*l_h_i*1_2_1"/>
  <p:tag name="KSO_WM_UNIT_INDEX" val="1_2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0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4*l_h_i*1_2_3"/>
  <p:tag name="KSO_WM_UNIT_INDEX" val="1_2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914_4*l_h_i*1_2_2"/>
  <p:tag name="KSO_WM_UNIT_INDEX" val="1_2_2"/>
  <p:tag name="KSO_WM_UNIT_LAYERLEVEL" val="1_1_1"/>
  <p:tag name="KSO_WM_UNIT_PRESET_TEXT" val="02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4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0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4*l_h_i*1_3_1"/>
  <p:tag name="KSO_WM_UNIT_INDEX" val="1_3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4*l_h_i*1_3_3"/>
  <p:tag name="KSO_WM_UNIT_INDEX" val="1_3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914_4*l_h_i*1_3_2"/>
  <p:tag name="KSO_WM_UNIT_INDEX" val="1_3_2"/>
  <p:tag name="KSO_WM_UNIT_LAYERLEVEL" val="1_1_1"/>
  <p:tag name="KSO_WM_UNIT_PRESET_TEXT" val="03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4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4*l_h_i*1_1_1"/>
  <p:tag name="KSO_WM_UNIT_INDEX" val="1_1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0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4*l_h_i*1_1_3"/>
  <p:tag name="KSO_WM_UNIT_INDEX" val="1_1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914_4*l_h_i*1_1_2"/>
  <p:tag name="KSO_WM_UNIT_INDEX" val="1_1_2"/>
  <p:tag name="KSO_WM_UNIT_LAYERLEVEL" val="1_1_1"/>
  <p:tag name="KSO_WM_UNIT_PRESET_TEXT" val="01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1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4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1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4*l_h_i*1_4_1"/>
  <p:tag name="KSO_WM_UNIT_INDEX" val="1_4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1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custom20230914_4*l_h_i*1_4_3"/>
  <p:tag name="KSO_WM_UNIT_INDEX" val="1_4_3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1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custom20230914_4*l_h_i*1_4_2"/>
  <p:tag name="KSO_WM_UNIT_INDEX" val="1_4_2"/>
  <p:tag name="KSO_WM_UNIT_LAYERLEVEL" val="1_1_1"/>
  <p:tag name="KSO_WM_UNIT_PRESET_TEXT" val="04"/>
  <p:tag name="KSO_WM_UNIT_SUBTYPE" val="d"/>
  <p:tag name="KSO_WM_UNIT_TEXT_FILL_FORE_SCHEMECOLOR_INDEX" val="14"/>
  <p:tag name="KSO_WM_UNIT_TEXT_FILL_TYPE" val="1"/>
  <p:tag name="KSO_WM_UNIT_TYPE" val="l_h_i"/>
  <p:tag name="KSO_WM_UNIT_USESOURCEFORMAT_APPLY" val="0"/>
</p:tagLst>
</file>

<file path=ppt/tags/tag11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564,&quot;width&quot;:608.6999999999999}"/>
  <p:tag name="KSO_WM_TAG_VERSION" val="1.0"/>
  <p:tag name="KSO_WM_TEMPLATE_CATEGORY" val="custom"/>
  <p:tag name="KSO_WM_TEMPLATE_INDEX" val="20230914"/>
  <p:tag name="KSO_WM_UNIT_COMPATIBLE" val="0"/>
  <p:tag name="KSO_WM_UNIT_DIAGRAM_ISNUMVISUAL" val="0"/>
  <p:tag name="KSO_WM_UNIT_DIAGRAM_ISREFERUNIT" val="0"/>
  <p:tag name="KSO_WM_UNIT_HIGHLIGHT" val="0"/>
  <p:tag name="KSO_WM_UNIT_ID" val="custom20230914_4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TEXT_FILL_FORE_SCHEMECOLOR_INDEX" val="13"/>
  <p:tag name="KSO_WM_UNIT_TEXT_FILL_TYPE" val="1"/>
  <p:tag name="KSO_WM_UNIT_TYPE" val="l_h_a"/>
  <p:tag name="KSO_WM_UNIT_USESOURCEFORMAT_APPLY" val="0"/>
</p:tagLst>
</file>

<file path=ppt/tags/tag116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914_4"/>
  <p:tag name="KSO_WM_SLIDE_INDEX" val="4"/>
  <p:tag name="KSO_WM_SLIDE_ITEM_CNT" val="4"/>
  <p:tag name="KSO_WM_SLIDE_LAYOUT" val="a_b_l"/>
  <p:tag name="KSO_WM_SLIDE_LAYOUT_CNT" val="1_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一 章"/>
  <p:tag name="KSO_WM_UNIT_TYPE" val="e"/>
  <p:tag name="KSO_WM_UNIT_VALUE" val="6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19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20.xml><?xml version="1.0" encoding="utf-8"?>
<p:tagLst xmlns:p="http://schemas.openxmlformats.org/presentationml/2006/main">
  <p:tag name="KSO_WM_TEMPLATE_CATEGORY" val="custom"/>
  <p:tag name="KSO_WM_TEMPLATE_INDEX" val="20230914"/>
</p:tagLst>
</file>

<file path=ppt/tags/tag12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1_1"/>
  <p:tag name="KSO_WM_UNIT_INDEX" val="1_1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2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1_2"/>
  <p:tag name="KSO_WM_UNIT_INDEX" val="1_1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2_1"/>
  <p:tag name="KSO_WM_UNIT_INDEX" val="1_2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24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2_2"/>
  <p:tag name="KSO_WM_UNIT_INDEX" val="1_2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3_1"/>
  <p:tag name="KSO_WM_UNIT_INDEX" val="1_3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2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3_2"/>
  <p:tag name="KSO_WM_UNIT_INDEX" val="1_3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2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10_3*l_h_i*1_4_1"/>
  <p:tag name="KSO_WM_UNIT_INDEX" val="1_4_1"/>
  <p:tag name="KSO_WM_UNIT_LAYERLEVEL" val="1_1_1"/>
  <p:tag name="KSO_WM_UNIT_SHADOW_SCHEMECOLOR_INDEX" val="5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2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10_3*l_h_i*1_4_2"/>
  <p:tag name="KSO_WM_UNIT_INDEX" val="1_4_2"/>
  <p:tag name="KSO_WM_UNIT_LAYERLEVEL" val="1_1_1"/>
  <p:tag name="KSO_WM_UNIT_TEXT_FILL_FORE_SCHEMECOLOR_INDEX" val="13"/>
  <p:tag name="KSO_WM_UNIT_TEXT_FILL_TYPE" val="1"/>
  <p:tag name="KSO_WM_UNIT_TYPE" val="l_h_i"/>
  <p:tag name="KSO_WM_UNIT_USESOURCEFORMAT_APPLY" val="0"/>
</p:tagLst>
</file>

<file path=ppt/tags/tag12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3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3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3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73.45452880859375,&quot;width&quot;:860.2495727539062}"/>
  <p:tag name="KSO_WM_TAG_VERSION" val="3.0"/>
  <p:tag name="KSO_WM_TEMPLATE_CATEGORY" val="diagram"/>
  <p:tag name="KSO_WM_TEMPLATE_INDEX" val="20231310"/>
  <p:tag name="KSO_WM_UNIT_COMPATIBLE" val="0"/>
  <p:tag name="KSO_WM_UNIT_DIAGRAM_ISNUMVISUAL" val="0"/>
  <p:tag name="KSO_WM_UNIT_DIAGRAM_ISREFERUNIT" val="0"/>
  <p:tag name="KSO_WM_UNIT_HIGHLIGHT" val="0"/>
  <p:tag name="KSO_WM_UNIT_ID" val="diagram20231310_3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13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0_1"/>
  <p:tag name="KSO_WM_UNIT_INDEX" val="1_10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3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9_1"/>
  <p:tag name="KSO_WM_UNIT_INDEX" val="1_9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3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8_1"/>
  <p:tag name="KSO_WM_UNIT_INDEX" val="1_8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3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7_1"/>
  <p:tag name="KSO_WM_UNIT_INDEX" val="1_7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3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6_1"/>
  <p:tag name="KSO_WM_UNIT_INDEX" val="1_6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3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5_1"/>
  <p:tag name="KSO_WM_UNIT_INDEX" val="1_5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3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4_1"/>
  <p:tag name="KSO_WM_UNIT_INDEX" val="1_4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4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3_1"/>
  <p:tag name="KSO_WM_UNIT_INDEX" val="1_3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4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2_1"/>
  <p:tag name="KSO_WM_UNIT_INDEX" val="1_2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4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i*1_1_1"/>
  <p:tag name="KSO_WM_UNIT_INDEX" val="1_1_1"/>
  <p:tag name="KSO_WM_UNIT_LAYERLEVEL" val="1_1_1"/>
  <p:tag name="KSO_WM_UNIT_LINE_FILL_TYPE" val="2"/>
  <p:tag name="KSO_WM_UNIT_LINE_FORE_SCHEMECOLOR_INDEX" val="5"/>
  <p:tag name="KSO_WM_UNIT_TYPE" val="m_h_i"/>
  <p:tag name="KSO_WM_UNIT_USESOURCEFORMAT_APPLY" val="0"/>
</p:tagLst>
</file>

<file path=ppt/tags/tag14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2_1"/>
  <p:tag name="KSO_WM_UNIT_INDEX" val="1_2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4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4_1"/>
  <p:tag name="KSO_WM_UNIT_INDEX" val="1_4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4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6_1"/>
  <p:tag name="KSO_WM_UNIT_INDEX" val="1_6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4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8_1"/>
  <p:tag name="KSO_WM_UNIT_INDEX" val="1_8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4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10_1"/>
  <p:tag name="KSO_WM_UNIT_INDEX" val="1_10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4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1_1"/>
  <p:tag name="KSO_WM_UNIT_INDEX" val="1_1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4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3_1"/>
  <p:tag name="KSO_WM_UNIT_INDEX" val="1_3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5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5_1"/>
  <p:tag name="KSO_WM_UNIT_INDEX" val="1_5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5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7_1"/>
  <p:tag name="KSO_WM_UNIT_INDEX" val="1_7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5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h_f*1_9_1"/>
  <p:tag name="KSO_WM_UNIT_INDEX" val="1_9_1"/>
  <p:tag name="KSO_WM_UNIT_LAYERLEVEL" val="1_1_1"/>
  <p:tag name="KSO_WM_UNIT_NOCLEAR" val="0"/>
  <p:tag name="KSO_WM_UNIT_PRESET_TEXT" val="单击此处输入项正文"/>
  <p:tag name="KSO_WM_UNIT_SUBTYPE" val="a"/>
  <p:tag name="KSO_WM_UNIT_TEXT_FILL_FORE_SCHEMECOLOR_INDEX" val="13"/>
  <p:tag name="KSO_WM_UNIT_TEXT_FILL_TYPE" val="1"/>
  <p:tag name="KSO_WM_UNIT_TYPE" val="m_h_f"/>
  <p:tag name="KSO_WM_UNIT_USESOURCEFORMAT_APPLY" val="0"/>
  <p:tag name="KSO_WM_UNIT_VALUE" val="60"/>
</p:tagLst>
</file>

<file path=ppt/tags/tag15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HIGHLIGHT" val="0"/>
  <p:tag name="KSO_WM_UNIT_ID" val="diagram20230965_9*m_i*1_1"/>
  <p:tag name="KSO_WM_UNIT_INDEX" val="1_1"/>
  <p:tag name="KSO_WM_UNIT_LAYERLEVEL" val="1_1"/>
  <p:tag name="KSO_WM_UNIT_LINE_FORE_SCHEMECOLOR_INDEX" val="5"/>
  <p:tag name="KSO_WM_UNIT_TYPE" val="m_i"/>
  <p:tag name="KSO_WM_UNIT_USESOURCEFORMAT_APPLY" val="0"/>
</p:tagLst>
</file>

<file path=ppt/tags/tag15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10_2"/>
  <p:tag name="KSO_WM_UNIT_INDEX" val="1_10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15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7_2"/>
  <p:tag name="KSO_WM_UNIT_INDEX" val="1_7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15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9_2"/>
  <p:tag name="KSO_WM_UNIT_INDEX" val="1_9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15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8_2"/>
  <p:tag name="KSO_WM_UNIT_INDEX" val="1_8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15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6_2"/>
  <p:tag name="KSO_WM_UNIT_INDEX" val="1_6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15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5_2"/>
  <p:tag name="KSO_WM_UNIT_INDEX" val="1_5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16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4_2"/>
  <p:tag name="KSO_WM_UNIT_INDEX" val="1_4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16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3_2"/>
  <p:tag name="KSO_WM_UNIT_INDEX" val="1_3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16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2_2"/>
  <p:tag name="KSO_WM_UNIT_INDEX" val="1_2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16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12"/>
  <p:tag name="KSO_WM_DIAGRAM_MIN_ITEMCNT" val="2"/>
  <p:tag name="KSO_WM_DIAGRAM_VERSION" val="3"/>
  <p:tag name="KSO_WM_DIAGRAM_VIRTUALLY_FRAME" val="{&quot;height&quot;:390.20001220703125,&quot;width&quot;:878.5}"/>
  <p:tag name="KSO_WM_TAG_VERSION" val="3.0"/>
  <p:tag name="KSO_WM_TEMPLATE_CATEGORY" val="diagram"/>
  <p:tag name="KSO_WM_TEMPLATE_INDEX" val="20230965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0965_9*m_h_i*1_1_2"/>
  <p:tag name="KSO_WM_UNIT_INDEX" val="1_1_2"/>
  <p:tag name="KSO_WM_UNIT_LAYERLEVEL" val="1_1_1"/>
  <p:tag name="KSO_WM_UNIT_LINE_FILL_TYPE" val="2"/>
  <p:tag name="KSO_WM_UNIT_LINE_FORE_SCHEMECOLOR_INDEX" val="5"/>
  <p:tag name="KSO_WM_UNIT_TEXT_FILL_FORE_SCHEMECOLOR_INDEX" val="5"/>
  <p:tag name="KSO_WM_UNIT_TEXT_FILL_TYPE" val="1"/>
  <p:tag name="KSO_WM_UNIT_TYPE" val="m_h_i"/>
  <p:tag name="KSO_WM_UNIT_USESOURCEFORMAT_APPLY" val="0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e*1"/>
  <p:tag name="KSO_WM_UNIT_INDEX" val="1"/>
  <p:tag name="KSO_WM_UNIT_LAYERLEVEL" val="1"/>
  <p:tag name="KSO_WM_UNIT_NOCLEAR" val="0"/>
  <p:tag name="KSO_WM_UNIT_PRESET_TEXT" val="第 二 章"/>
  <p:tag name="KSO_WM_UNIT_TYPE" val="e"/>
  <p:tag name="KSO_WM_UNIT_VALUE" val="6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14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14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166.xml><?xml version="1.0" encoding="utf-8"?>
<p:tagLst xmlns:p="http://schemas.openxmlformats.org/presentationml/2006/main">
  <p:tag name="KSO_WM_BEAUTIFY_FLAG" val="#wm#"/>
  <p:tag name="KSO_WM_SLIDE_CONTENT_AREA" val="{&quot;left&quot;:&quot;168.45&quot;,&quot;top&quot;:&quot;91.9&quot;,&quot;width&quot;:&quot;660.35&quot;,&quot;height&quot;:&quot;315&quot;}"/>
  <p:tag name="KSO_WM_SLIDE_ID" val="custom20230914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14"/>
  <p:tag name="KSO_WM_TEMPLATE_MASTER_TYPE" val="0"/>
  <p:tag name="KSO_WM_TEMPLATE_SUBCATEGORY" val="29"/>
</p:tagLst>
</file>

<file path=ppt/tags/tag167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1"/>
  <p:tag name="KSO_WM_UNIT_INDEX" val="1_1"/>
  <p:tag name="KSO_WM_UNIT_LAYERLEVEL" val="1_1"/>
  <p:tag name="KSO_WM_UNIT_TYPE" val="l_i"/>
  <p:tag name="KSO_WM_UNIT_USESOURCEFORMAT_APPLY" val="0"/>
</p:tagLst>
</file>

<file path=ppt/tags/tag16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"/>
  <p:tag name="KSO_WM_UNIT_INDEX" val="1_2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6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3"/>
  <p:tag name="KSO_WM_UNIT_INDEX" val="1_3"/>
  <p:tag name="KSO_WM_UNIT_LAYERLEVEL" val="1_1"/>
  <p:tag name="KSO_WM_UNIT_TYPE" val="l_i"/>
  <p:tag name="KSO_WM_UNIT_USESOURCEFORMAT_APPLY" val="0"/>
</p:tagLst>
</file>

<file path=ppt/tags/tag17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4"/>
  <p:tag name="KSO_WM_UNIT_INDEX" val="1_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7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5"/>
  <p:tag name="KSO_WM_UNIT_INDEX" val="1_5"/>
  <p:tag name="KSO_WM_UNIT_LAYERLEVEL" val="1_1"/>
  <p:tag name="KSO_WM_UNIT_TYPE" val="l_i"/>
  <p:tag name="KSO_WM_UNIT_USESOURCEFORMAT_APPLY" val="0"/>
</p:tagLst>
</file>

<file path=ppt/tags/tag17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6"/>
  <p:tag name="KSO_WM_UNIT_INDEX" val="1_6"/>
  <p:tag name="KSO_WM_UNIT_LAYERLEVEL" val="1_1"/>
  <p:tag name="KSO_WM_UNIT_LINE_FORE_SCHEMECOLOR_INDEX" val="5"/>
  <p:tag name="KSO_WM_UNIT_TYPE" val="l_i"/>
  <p:tag name="KSO_WM_UNIT_USESOURCEFORMAT_APPLY" val="0"/>
</p:tagLst>
</file>

<file path=ppt/tags/tag17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7"/>
  <p:tag name="KSO_WM_UNIT_INDEX" val="1_7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7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8"/>
  <p:tag name="KSO_WM_UNIT_INDEX" val="1_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7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9"/>
  <p:tag name="KSO_WM_UNIT_INDEX" val="1_9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7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0"/>
  <p:tag name="KSO_WM_UNIT_INDEX" val="1_10"/>
  <p:tag name="KSO_WM_UNIT_LAYERLEVEL" val="1_1"/>
  <p:tag name="KSO_WM_UNIT_LINE_FORE_SCHEMECOLOR_INDEX" val="5"/>
  <p:tag name="KSO_WM_UNIT_TYPE" val="l_i"/>
  <p:tag name="KSO_WM_UNIT_USESOURCEFORMAT_APPLY" val="0"/>
</p:tagLst>
</file>

<file path=ppt/tags/tag17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1"/>
  <p:tag name="KSO_WM_UNIT_INDEX" val="1_11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7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2"/>
  <p:tag name="KSO_WM_UNIT_INDEX" val="1_12"/>
  <p:tag name="KSO_WM_UNIT_LAYERLEVEL" val="1_1"/>
  <p:tag name="KSO_WM_UNIT_LINE_FORE_SCHEMECOLOR_INDEX" val="5"/>
  <p:tag name="KSO_WM_UNIT_TYPE" val="l_i"/>
  <p:tag name="KSO_WM_UNIT_USESOURCEFORMAT_APPLY" val="0"/>
</p:tagLst>
</file>

<file path=ppt/tags/tag179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3"/>
  <p:tag name="KSO_WM_UNIT_INDEX" val="1_13"/>
  <p:tag name="KSO_WM_UNIT_LAYERLEVEL" val="1_1"/>
  <p:tag name="KSO_WM_UNIT_LINE_FORE_SCHEMECOLOR_INDEX" val="5"/>
  <p:tag name="KSO_WM_UNIT_TYPE" val="l_i"/>
  <p:tag name="KSO_WM_UNIT_USESOURCEFORMAT_APPLY" val="0"/>
</p:tagLst>
</file>

<file path=ppt/tags/tag18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4"/>
  <p:tag name="KSO_WM_UNIT_INDEX" val="1_14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8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5"/>
  <p:tag name="KSO_WM_UNIT_INDEX" val="1_15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8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6"/>
  <p:tag name="KSO_WM_UNIT_INDEX" val="1_16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8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7"/>
  <p:tag name="KSO_WM_UNIT_INDEX" val="1_17"/>
  <p:tag name="KSO_WM_UNIT_LAYERLEVEL" val="1_1"/>
  <p:tag name="KSO_WM_UNIT_LINE_FORE_SCHEMECOLOR_INDEX" val="5"/>
  <p:tag name="KSO_WM_UNIT_TYPE" val="l_i"/>
  <p:tag name="KSO_WM_UNIT_USESOURCEFORMAT_APPLY" val="0"/>
</p:tagLst>
</file>

<file path=ppt/tags/tag18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18"/>
  <p:tag name="KSO_WM_UNIT_INDEX" val="1_18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8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19"/>
  <p:tag name="KSO_WM_UNIT_INDEX" val="1_19"/>
  <p:tag name="KSO_WM_UNIT_LAYERLEVEL" val="1_1"/>
  <p:tag name="KSO_WM_UNIT_LINE_FORE_SCHEMECOLOR_INDEX" val="5"/>
  <p:tag name="KSO_WM_UNIT_TYPE" val="l_i"/>
  <p:tag name="KSO_WM_UNIT_USESOURCEFORMAT_APPLY" val="0"/>
</p:tagLst>
</file>

<file path=ppt/tags/tag18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44_3*l_i*1_20"/>
  <p:tag name="KSO_WM_UNIT_INDEX" val="1_20"/>
  <p:tag name="KSO_WM_UNIT_LAYERLEVEL" val="1_1"/>
  <p:tag name="KSO_WM_UNIT_LINE_FILL_TYPE" val="2"/>
  <p:tag name="KSO_WM_UNIT_LINE_FORE_SCHEMECOLOR_INDEX" val="5"/>
  <p:tag name="KSO_WM_UNIT_TYPE" val="l_i"/>
  <p:tag name="KSO_WM_UNIT_USESOURCEFORMAT_APPLY" val="0"/>
</p:tagLst>
</file>

<file path=ppt/tags/tag18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1"/>
  <p:tag name="KSO_WM_UNIT_INDEX" val="1_21"/>
  <p:tag name="KSO_WM_UNIT_LAYERLEVEL" val="1_1"/>
  <p:tag name="KSO_WM_UNIT_LINE_FORE_SCHEMECOLOR_INDEX" val="5"/>
  <p:tag name="KSO_WM_UNIT_TYPE" val="l_i"/>
  <p:tag name="KSO_WM_UNIT_USESOURCEFORMAT_APPLY" val="0"/>
</p:tagLst>
</file>

<file path=ppt/tags/tag188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2"/>
  <p:tag name="KSO_WM_UNIT_INDEX" val="1_22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8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3"/>
  <p:tag name="KSO_WM_UNIT_INDEX" val="1_23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90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i*1_24"/>
  <p:tag name="KSO_WM_UNIT_INDEX" val="1_24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444_3*l_i*1_25"/>
  <p:tag name="KSO_WM_UNIT_INDEX" val="1_25"/>
  <p:tag name="KSO_WM_UNIT_LAYERLEVEL" val="1_1"/>
  <p:tag name="KSO_WM_UNIT_SHADOW_SCHEMECOLOR_INDEX" val="5"/>
  <p:tag name="KSO_WM_UNIT_TEXT_FILL_FORE_SCHEMECOLOR_INDEX" val="13"/>
  <p:tag name="KSO_WM_UNIT_TEXT_FILL_TYPE" val="1"/>
  <p:tag name="KSO_WM_UNIT_TYPE" val="l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1_1"/>
  <p:tag name="KSO_WM_UNIT_INDEX" val="1_1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9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4_1"/>
  <p:tag name="KSO_WM_UNIT_INDEX" val="1_4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9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3_1"/>
  <p:tag name="KSO_WM_UNIT_INDEX" val="1_3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95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37.2492980957031,&quot;width&quot;:839.2339477539062}"/>
  <p:tag name="KSO_WM_TAG_VERSION" val="3.0"/>
  <p:tag name="KSO_WM_TEMPLATE_CATEGORY" val="diagram"/>
  <p:tag name="KSO_WM_TEMPLATE_INDEX" val="20231444"/>
  <p:tag name="KSO_WM_UNIT_COMPATIBLE" val="0"/>
  <p:tag name="KSO_WM_UNIT_DIAGRAM_ISNUMVISUAL" val="0"/>
  <p:tag name="KSO_WM_UNIT_DIAGRAM_ISREFERUNIT" val="0"/>
  <p:tag name="KSO_WM_UNIT_HIGHLIGHT" val="0"/>
  <p:tag name="KSO_WM_UNIT_ID" val="diagram20231444_3*l_h_f*1_2_1"/>
  <p:tag name="KSO_WM_UNIT_INDEX" val="1_2_1"/>
  <p:tag name="KSO_WM_UNIT_LAYERLEVEL" val="1_1_1"/>
  <p:tag name="KSO_WM_UNIT_NOCLEAR" val="0"/>
  <p:tag name="KSO_WM_UNIT_PRESET_TEXT" val="单击此处输入你的项正文，文字是您思想的提炼"/>
  <p:tag name="KSO_WM_UNIT_SUBTYPE" val="a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196.xml><?xml version="1.0" encoding="utf-8"?>
<p:tagLst xmlns:p="http://schemas.openxmlformats.org/presentationml/2006/main">
  <p:tag name="KSO_WM_TEMPLATE_CATEGORY" val="custom"/>
  <p:tag name="KSO_WM_TEMPLATE_INDEX" val="20230914"/>
</p:tagLst>
</file>

<file path=ppt/tags/tag19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485_4*l_h_i*1_1_1"/>
  <p:tag name="KSO_WM_UNIT_INDEX" val="1_1_1"/>
  <p:tag name="KSO_WM_UNIT_LAYERLEVEL" val="1_1_1"/>
  <p:tag name="KSO_WM_UNIT_PRESET_TEXT" val="添加标题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485_4*l_h_i*1_2_1"/>
  <p:tag name="KSO_WM_UNIT_INDEX" val="1_2_1"/>
  <p:tag name="KSO_WM_UNIT_LAYERLEVEL" val="1_1_1"/>
  <p:tag name="KSO_WM_UNIT_PRESET_TEXT" val="添加标题"/>
  <p:tag name="KSO_WM_UNIT_SHADOW_SCHEMECOLOR_INDEX" val="6"/>
  <p:tag name="KSO_WM_UNIT_TEXT_FILL_FORE_SCHEMECOLOR_INDEX" val="2"/>
  <p:tag name="KSO_WM_UNIT_TEXT_FILL_TYPE" val="1"/>
  <p:tag name="KSO_WM_UNIT_TYPE" val="l_h_i"/>
  <p:tag name="KSO_WM_UNIT_USESOURCEFORMAT_APPLY" val="0"/>
</p:tagLst>
</file>

<file path=ppt/tags/tag19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485_4*l_h_i*1_4_1"/>
  <p:tag name="KSO_WM_UNIT_INDEX" val="1_4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FILL_FORE_SCHEMECOLOR_INDEX" val="10"/>
  <p:tag name="KSO_WM_UNIT_FILL_TYPE" val="1"/>
  <p:tag name="KSO_WM_UNIT_HIGHLIGHT" val="0"/>
  <p:tag name="KSO_WM_UNIT_ID" val="diagram20231485_4*l_h_i*1_3_1"/>
  <p:tag name="KSO_WM_UNIT_INDEX" val="1_3_1"/>
  <p:tag name="KSO_WM_UNIT_LAYERLEVEL" val="1_1_1"/>
  <p:tag name="KSO_WM_UNIT_PRESET_TEXT" val="添加标题"/>
  <p:tag name="KSO_WM_UNIT_SHADOW_SCHEMECOLOR_INDEX" val="7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2_1"/>
  <p:tag name="KSO_WM_UNIT_INDEX" val="1_2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02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1_1"/>
  <p:tag name="KSO_WM_UNIT_INDEX" val="1_1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0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3_1"/>
  <p:tag name="KSO_WM_UNIT_INDEX" val="1_3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0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4"/>
  <p:tag name="KSO_WM_DIAGRAM_GROUP_CODE" val="l1-1"/>
  <p:tag name="KSO_WM_DIAGRAM_MAX_ITEMCNT" val="6"/>
  <p:tag name="KSO_WM_DIAGRAM_MIN_ITEMCNT" val="1"/>
  <p:tag name="KSO_WM_DIAGRAM_VERSION" val="3"/>
  <p:tag name="KSO_WM_DIAGRAM_VIRTUALLY_FRAME" val="{&quot;height&quot;:254.35000610351562,&quot;width&quot;:913.6500244140625}"/>
  <p:tag name="KSO_WM_TAG_VERSION" val="3.0"/>
  <p:tag name="KSO_WM_TEMPLATE_CATEGORY" val="diagram"/>
  <p:tag name="KSO_WM_TEMPLATE_INDEX" val="20231485"/>
  <p:tag name="KSO_WM_UNIT_COMPATIBLE" val="0"/>
  <p:tag name="KSO_WM_UNIT_DIAGRAM_ISNUMVISUAL" val="0"/>
  <p:tag name="KSO_WM_UNIT_DIAGRAM_ISREFERUNIT" val="0"/>
  <p:tag name="KSO_WM_UNIT_HIGHLIGHT" val="0"/>
  <p:tag name="KSO_WM_UNIT_ID" val="diagram20231485_4*l_h_f*1_4_1"/>
  <p:tag name="KSO_WM_UNIT_INDEX" val="1_4_1"/>
  <p:tag name="KSO_WM_UNIT_LAYERLEVEL" val="1_1_1"/>
  <p:tag name="KSO_WM_UNIT_NOCLEAR" val="0"/>
  <p:tag name="KSO_WM_UNIT_PRESET_TEXT" val="单击此处输入你的项正文文字是您思想的提炼，请尽量言简意赅的阐述观点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56"/>
</p:tagLst>
</file>

<file path=ppt/tags/tag20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3*l_h_i*1_1_1"/>
  <p:tag name="KSO_WM_UNIT_INDEX" val="1_1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6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1_2"/>
  <p:tag name="KSO_WM_UNIT_INDEX" val="1_1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20"/>
</p:tagLst>
</file>

<file path=ppt/tags/tag20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3*l_h_i*1_2_1"/>
  <p:tag name="KSO_WM_UNIT_INDEX" val="1_2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09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2_2"/>
  <p:tag name="KSO_WM_UNIT_INDEX" val="1_2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20"/>
</p:tagLst>
</file>

<file path=ppt/tags/tag211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3*l_h_i*1_3_1"/>
  <p:tag name="KSO_WM_UNIT_INDEX" val="1_3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3_2"/>
  <p:tag name="KSO_WM_UNIT_INDEX" val="1_3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20"/>
</p:tagLst>
</file>

<file path=ppt/tags/tag214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31309_3*l_h_i*1_4_1"/>
  <p:tag name="KSO_WM_UNIT_INDEX" val="1_4_1"/>
  <p:tag name="KSO_WM_UNIT_LAYERLEVEL" val="1_1_1"/>
  <p:tag name="KSO_WM_UNIT_SHADOW_SCHEMECOLOR_INDEX" val="14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FILL_FORE_SCHEMECOLOR_INDEX" val="5"/>
  <p:tag name="KSO_WM_UNIT_HIGHLIGHT" val="0"/>
  <p:tag name="KSO_WM_UNIT_ID" val="diagram20231309_3*l_h_i*1_4_2"/>
  <p:tag name="KSO_WM_UNIT_INDEX" val="1_4_2"/>
  <p:tag name="KSO_WM_UNIT_LAYERLEVEL" val="1_1_1"/>
  <p:tag name="KSO_WM_UNIT_SHADOW_SCHEMECOLOR_INDEX" val="5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67.9745788574219,&quot;width&quot;:863.4819946289062}"/>
  <p:tag name="KSO_WM_TAG_VERSION" val="3.0"/>
  <p:tag name="KSO_WM_TEMPLATE_CATEGORY" val="diagram"/>
  <p:tag name="KSO_WM_TEMPLATE_INDEX" val="20231309"/>
  <p:tag name="KSO_WM_UNIT_COMPATIBLE" val="0"/>
  <p:tag name="KSO_WM_UNIT_DIAGRAM_ISNUMVISUAL" val="0"/>
  <p:tag name="KSO_WM_UNIT_DIAGRAM_ISREFERUNIT" val="0"/>
  <p:tag name="KSO_WM_UNIT_HIGHLIGHT" val="0"/>
  <p:tag name="KSO_WM_UNIT_ID" val="diagram2023130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  <p:tag name="KSO_WM_UNIT_VALUE" val="120"/>
</p:tagLst>
</file>

<file path=ppt/tags/tag217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1_1"/>
  <p:tag name="KSO_WM_UNIT_INDEX" val="1_1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31354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2_1"/>
  <p:tag name="KSO_WM_UNIT_INDEX" val="1_2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31354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3_1"/>
  <p:tag name="KSO_WM_UNIT_INDEX" val="1_3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HIGHLIGHT" val="0"/>
  <p:tag name="KSO_WM_UNIT_ID" val="diagram20231354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6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1"/>
  <p:tag name="KSO_WM_UNIT_INDEX" val="1_4_1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HIGHLIGHT" val="0"/>
  <p:tag name="KSO_WM_UNIT_ID" val="diagram20231354_3*l_h_f*1_4_1"/>
  <p:tag name="KSO_WM_UNIT_INDEX" val="1_4_1"/>
  <p:tag name="KSO_WM_UNIT_LAYERLEVEL" val="1_1_1"/>
  <p:tag name="KSO_WM_UNIT_NOCLEAR" val="0"/>
  <p:tag name="KSO_WM_UNIT_PRESET_TEXT" val="单击输入你的正文，文字是您思想的提炼，为了最终演示发布的良好效果。"/>
  <p:tag name="KSO_WM_UNIT_SUBTYPE" val="a"/>
  <p:tag name="KSO_WM_UNIT_TEXT_FILL_FORE_SCHEMECOLOR_INDEX" val="13"/>
  <p:tag name="KSO_WM_UNIT_TEXT_FILL_TYPE" val="1"/>
  <p:tag name="KSO_WM_UNIT_TYPE" val="l_h_f"/>
  <p:tag name="KSO_WM_UNIT_USESOURCEFORMAT_APPLY" val="0"/>
</p:tagLst>
</file>

<file path=ppt/tags/tag228.xml><?xml version="1.0" encoding="utf-8"?>
<p:tagLst xmlns:p="http://schemas.openxmlformats.org/presentationml/2006/main">
  <p:tag name="KSO_WM_BEAUTIFY_FLAG" val="#wm#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GROUP_CODE" val="l1-1"/>
  <p:tag name="KSO_WM_DIAGRAM_MAX_ITEMCNT" val="6"/>
  <p:tag name="KSO_WM_DIAGRAM_MIN_ITEMCNT" val="2"/>
  <p:tag name="KSO_WM_DIAGRAM_VERSION" val="3"/>
  <p:tag name="KSO_WM_DIAGRAM_VIRTUALLY_FRAME" val="{&quot;height&quot;:387.5941467285156,&quot;width&quot;:861.4825439453125}"/>
  <p:tag name="KSO_WM_TAG_VERSION" val="3.0"/>
  <p:tag name="KSO_WM_TEMPLATE_CATEGORY" val="diagram"/>
  <p:tag name="KSO_WM_TEMPLATE_INDEX" val="20231354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31354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229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91">
      <a:dk1>
        <a:sysClr val="windowText" lastClr="000000"/>
      </a:dk1>
      <a:lt1>
        <a:sysClr val="window" lastClr="FFFFFF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12</Slides>
  <Notes>2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8">
      <vt:lpstr>Arial</vt:lpstr>
      <vt:lpstr>Calibri</vt:lpstr>
      <vt:lpstr>微软雅黑</vt:lpstr>
      <vt:lpstr>Wingdings</vt:lpstr>
      <vt:lpstr>Calibri Light</vt:lpstr>
      <vt:lpstr>Office Theme</vt:lpstr>
      <vt:lpstr>骶骨继发恶性肿瘤的个案护理</vt:lpstr>
      <vt:lpstr>目录</vt:lpstr>
      <vt:lpstr>患者基本情况</vt:lpstr>
      <vt:lpstr>患者基本信息</vt:lpstr>
      <vt:lpstr>病情诊断及治疗方案</vt:lpstr>
      <vt:lpstr>护理评估</vt:lpstr>
      <vt:lpstr>护理措施</vt:lpstr>
      <vt:lpstr>疼痛管理</vt:lpstr>
      <vt:lpstr>心理护理</vt:lpstr>
      <vt:lpstr>营养支持</vt:lpstr>
      <vt:lpstr>康复训练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2024-09-20T07:05:29.464</cp:lastPrinted>
  <dcterms:created xsi:type="dcterms:W3CDTF">2024-09-19T23:05:29Z</dcterms:created>
  <dcterms:modified xsi:type="dcterms:W3CDTF">2024-09-19T23:05:31Z</dcterms:modified>
</cp:coreProperties>
</file>