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306D5-336D-46EF-991C-0946D0B19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BC8A7-967F-458C-AAA8-001B81E11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741C5-950F-4C7A-BAC1-D9D2BEB61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DF654-BACE-4130-8E66-7EC1D38E0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7E40A-8CA8-4BC2-91EF-134812D5B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26C21-19C6-41A9-88CB-9B4643B4A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D5262F-8C90-4AAB-A744-3B8A469AB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39632-6C05-4769-AE35-4DEAD2D70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B6B45-0E62-4005-BF39-D2B72B432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93CFB-77E3-4215-9EFD-1E560DD93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4F5B0-02FE-4B2F-AC39-6C6DE7D9A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21127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护理人员应急预案培训的安全监控与检查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应急预案培训内容与要求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护理人员应急能力提升策略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适应医疗行业发展需求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随着医疗行业的快速发展，对护理人员的应急能力提出了更高的要求，因此加强应急预案培训显得尤为重要。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提高护理人员应对突发事件的能力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通过应急预案培训，使护理人员掌握应对各种突发事件的方法和技巧，提高其在紧急情况下的处置能力。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确保在突发事件发生时，护理人员能够迅速、准确地采取措施，保障患者的生命安全。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提高护理人员的应急意识和能力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通过培训，使护理人员充分认识到应急工作的重要性，增强其应急意识，提高其应对突发事件的能力。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医院作为公共场所，安全管理至关重要。通过应急预案培训，可以推动医院建立完善的安全管理体系，提升医院整体的安全管理水平。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在突发事件发生时，如果护理人员能够迅速、准确地采取措施，可以有效地减少医疗事故和纠纷的发生，维护医院的声誉和形象。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医院在应对突发事件方面的表现，也是其综合竞争力的重要体现。通过加强应急预案培训，可以提高医院的综合竞争力，使其在激烈的市场竞争中立于不败之地。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促进医院安全管理水平的提升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减少医疗事故和纠纷的发生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增强医院的综合竞争力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应急预案培训内容与要求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感染控制及防护措施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病人突发病情变化的紧急处理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火灾、地震等自然灾害的应急处理措施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医疗设备故障或停电等突发事件的应对措施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暴力事件或安全威胁的应对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应急预案培训内容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培训要求与标准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护理人员必须熟练掌握各类应急预案的处理流程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在紧急情况下，能够保持冷静，有效地与团队协作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定期对护理人员进行应急演练，确保培训效果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能够迅速准确地评估现场情况，并做出正确的决策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安全监控措施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在关键区域和通道设置摄像头，实时监控护理人员的工作状态和应急处理情况。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紧急报警系统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护理人员定位系统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在病房、护士站等关键位置设置紧急报警按钮，确保在紧急情况下能够迅速响应。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通过佩戴定位设备，实时监控护理人员的位置，确保在需要时能够迅速找到他们。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监控手段与方法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监控数据分析与应用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视频数据分析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对监控视频进行智能分析，识别异常行为和事件，及时发出警报并通知相关人员。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报警数据统计分析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对紧急报警系统的使用情况进行统计和分析，找出频繁报警的区域和时间段，为改进工作提供依据。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护理人员行动轨迹分析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通过分析护理人员的定位数据，了解他们的工作习惯和行动轨迹，优化工作流程和排班计划。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https://d.book118.com/738021127016006032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2024-09-09T09:26:13.279</cp:lastPrinted>
  <dcterms:created xsi:type="dcterms:W3CDTF">2024-09-09T01:26:13Z</dcterms:created>
  <dcterms:modified xsi:type="dcterms:W3CDTF">2024-09-09T01:26:15Z</dcterms:modified>
</cp:coreProperties>
</file>