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91BC0F-5602-410E-96EB-D9B4A91AE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FB13CC-DD1D-45F8-8654-D9941F9B5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A529E-BA6D-4977-9E2A-CC22A5736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4D0123-2AB3-4903-A40B-3309C328E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7D9A4D-28EB-4B49-AFB7-5C5699040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CA425D-EEE0-46DB-8463-04AA74BEA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36CBF7-6582-4B18-A3E2-A590B4AA6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5D072D-0FB2-4AAE-AC42-4BE4444D7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FCECA6-662C-4295-B62E-E02DE1AF3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B7C10F-D202-4867-AD4D-C6794E881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15158F-40C7-42F4-B75B-0A8AA48D9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2212204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产妇出院后家庭消毒护理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C9B67E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产妇与新生儿的基本护理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家庭消毒的重要性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家庭消毒的方法与步骤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特殊情况处理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健康教育与预防措施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产妇与新生儿的基本护理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保持个人卫生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穿着舒适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适当运动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产妇的日常护理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每天定时开窗通风，保持室内空气新鲜，有助于预防感染。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产妇应注意勤洗手、洗脸、刷牙，保持口腔和皮肤清洁。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穿着宽松、透气的衣服，避免穿着紧身或束身衣物，以免影响血液循环。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在医生建议下进行适当的产后恢复运动，有助于促进身体恢复。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216" r="1821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939" r="1893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新生儿的日常护理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每天洗澡，保持皮肤清洁，及时更换尿布，避免红臀等皮肤问题。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新生儿皮肤娇嫩，应定期更换干净、柔软的衣物。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定期消毒脐带，保持脐带干燥，避免感染。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遵循医生的建议进行喂养和睡眠安排，有助于新生儿的健康成长。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保持清洁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定期更换衣物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注意脐带护理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喂养与睡眠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715" r="2371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产妇应摄入充足的蛋白质、维生素和矿物质，以保证乳汁的质量。新生儿则应根据医生的建议进行喂养。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合理饮食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按照医生建议定期进行体检，以便及时发现和处理任何健康问题。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定期体检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按照国家免疫规划进行预防接种，提高免疫力，预防传染病。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如发现任何异常情况，如发热、腹泻等，应及时就医。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异常情况处理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产妇与新生儿的营养与健康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家庭消毒的重要性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806" r="1380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066" r="3206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保持家庭卫生有助于维护家庭成员的身体健康，预防交叉感染。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产妇和新生儿免疫力较低，容易感染病菌，家庭消毒能够杀灭环境中的细菌和病毒，降低感染风险。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75" b="257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保护新生儿健康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新生儿皮肤娇嫩，容易受到外界刺激，家庭消毒能够减少环境中的过敏原和刺激物，预防皮肤过敏和感染。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新生儿免疫系统尚未完全发育，家庭消毒能够降低新生儿与细菌和病毒接触的机会，有助于免疫系统的正常发育。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家庭消毒能够清除室内尘螨、霉菌等污染物，保持室内空气清新，有助于家庭成员的呼吸健康。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家庭消毒能够减少家庭垃圾和污渍的滋生，保持家居整洁和美观，提高居住舒适度。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维持家庭卫生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家庭消毒的方法与步骤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https://d.book118.com/738022122041006031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2024-09-08T03:07:03.593</cp:lastPrinted>
  <dcterms:created xsi:type="dcterms:W3CDTF">2024-09-07T19:07:03Z</dcterms:created>
  <dcterms:modified xsi:type="dcterms:W3CDTF">2024-09-07T19:07:05Z</dcterms:modified>
</cp:coreProperties>
</file>