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40430F-7D24-4CF8-9D8D-F4934EAA9F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70ED68-11C0-4EE1-8780-EC89108B6F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CB55B1-4657-4127-9BE9-83C7662BBD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191B52-7A3C-4A8C-AFD0-3D85E11831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FC97F3E-3894-486C-813D-C4D28070F1B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493C2F3-539B-4478-9FAC-452B2BAD759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9496944-65A9-4C32-B192-4FCA06C98B4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C78A80-F321-4B0F-B156-3BF4CBD91C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AD8132-5338-4C9E-8E0C-F8BD7D1088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73851E-9F71-401E-8898-2AC6FEA5BC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8F6F39-F7D6-4976-8D0B-8E3017AD6E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8023002013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华东师大版数学七年级上册《列代数式》课件</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2024-01-26</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汇报人：AA</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代数式基本概念与性质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一元一次方程与不等式</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二元一次方程组与不等式组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整式加减法与因式分解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分式运算与化简求值</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代数式在实际问题中应用</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代数式基本概念与性质</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由数、字母和运算符号（加、减、乘、除、乘方、开方）组成的数学表达式。</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代数式定义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按组成元素可分为有理式和无理式；按字母在式子中的地位可分为整式和分式。</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代数式分类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代数式定义及分类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等式两边同时加上（或减去）同一个数或整式，等式仍然成立；等式两边同时乘以（或除以）同一个不为零的数或整式，等式仍然成立。</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等式性质</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$a(b+c)=ab+ac$。</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乘法分配律</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$ab=ba$，$(ab)c=a(bc)$。</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乘法结合律和交换律</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代数式基本性质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整式的加减</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整式的加减法就是合并同类项的过程。</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去括号法则</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括号前面是“+”号，把括号和它前面的“+”号去掉，括号里第二项的符号不改变；括号前面是“-”号，把括号和它前面的“-”号去掉，括号里第二项的符号要改变。</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代数式的值</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用数值代替代数式里的字母，计算后所得的结果叫做代数式的值。</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代数式运算规则</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一元一次方程与不等式</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只含有一个未知数，并且未知数的最高次数是1的整式方程。</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一元一次方程定义</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去分母、去括号、移项、合并同类项、系数化为1。</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解一元一次方程的基本步骤</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通过列方程解决实际问题，如行程问题、工程问题、利润问题等。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解一元一次方程的应用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一元一次方程概念及解法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解一元一次不等式的应用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通过列不等式解决实际问题，如比较大小、判断取值范围等。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一元一次不等式定义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只含有一个未知数，并且未知数的最高次数是1的不等式。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解一元一次不等式的基本步骤</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去分母、去括号、移项、合并同类项、系数化为1，注意不等号方向的变化。</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一元一次不等式概念及解法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方程与不等式的联系</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方程和不等式都是表示量与量之间关系的数学模型，它们之间可以相互转化。</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方程与不等式的区别</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方程表示的是等量关系，而不等式表示的是不等量关系；方程的解是一个具体的数值，而不等式的解是一个取值范围。</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方程与不等式在实际问题中的应用</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在实际问题中，有时需要列方程求解，有时需要列不等式求解，具体取决于问题的条件和要求。</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方程与不等式关系探讨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二元一次方程组与不等式组</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二元一次方程组定义</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含有两个未知数，且未知数的项的次数都是1的方程叫做二元一次方程。</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代入消元法和加减消元法。</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将其中一个方程变形，使得一个未知数能用另一个未知数表示出来，然后代入另一个方程中，得到一个关于另一个未知数的一元一次方程，解这个方程即可。</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将两个方程相加或相减，消去一个未知数，得到一个关于另一个未知数的一元一次方程，解这个方程即可。</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解二元一次方程组的基本方法</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代入消元法步骤</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加减消元法步骤</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二元一次方程组概念及解法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由两个或两个以上含相同未知数的二元一次不等式组成的不等式组叫做二元一次不等式组。</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二元一次不等式组定义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图像法和代数法。</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解二元一次不等式组的基本方法</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在平面直角坐标系中分别作出每个不等式的解集对应的区域，这些区域的交集即为不等式组的解集。</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图像法步骤</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先分别求出每个不等式的解集，然后找出这些解集的交集即可。</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代数法步骤</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二元一次不等式组概念及解法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https://d.book118.com/738023002013006033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2024-09-10T20:46:54.290</cp:lastPrinted>
  <dcterms:created xsi:type="dcterms:W3CDTF">2024-09-10T12:46:54Z</dcterms:created>
  <dcterms:modified xsi:type="dcterms:W3CDTF">2024-09-10T12:46:56Z</dcterms:modified>
</cp:coreProperties>
</file>