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ADEC86-9721-4B35-AD16-3A472812D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39F3B-ADF1-4318-9532-B6BF1838F2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50F7EA-3AA4-42A7-931C-B224FEC2B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1D21E9-4DD5-40C2-B218-687FB1495E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C5A6C6-B5FF-4322-8780-338C89464F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0EB35A-FB96-457B-AD99-0001F6A244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E5A9DD-A3D0-49DC-A886-971AB169A3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4696A-D45B-4388-8516-4E850DBF0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93A9A-A644-4B97-8C21-A68A7B76F6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35F29D-3C54-4129-981D-6ABD84A23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1377FB-13B5-47CF-AAF9-7707ADCEA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24061113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气体的比热和热量课件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气体的比热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热量与热容量</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气体的热传导与热对流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热辐射与吸收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气体的热量转换与能量平衡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气体的比热与热量实验</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气体的比热</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比热的定义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比热容是物质的一种物理属性，与物质的种类和状态有关，常用符号C表示，单位为J/(kg·K)。</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比热容：单位质量的物质温度升高1K时所吸收的热量。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随着温度的升高，气体的比热容通常会增大，因为高温下气体分子之间的相互作用力增强，使得分子间的平均自由程缩短，分子间的碰撞频率增加，因此需要更多的能量来维持气体的温度。</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不同温度下，同一种气体的比热容也会有所不同。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比热与温度的关系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对于理想气体，其比热容可由理想气体状态方程式和能量守恒定律推导得到。</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对于实际气体，其比热容通常需要通过实验测定。</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根据比热的定义，可以计算出气体的比热容。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比热的计算方法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热量与热容量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在热传递过程中，传递的能量的多少称为热量。</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热量</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热量常用单位为焦耳（J）或千瓦时（kWh）。</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单位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热量的定义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计算公式：Q = cmΔt</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c：比热容</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Δt：温度差</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根据能量守恒定律，物体吸收或放出的热量等于物体温度变化与质量乘积。</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solidFill>
                <a:latin typeface="Microsoft Yahei"/>
                <a:ea typeface="Microsoft Yahei"/>
                <a:cs typeface="Microsoft Yahei"/>
              </a:rPr>
              <a:t>Q：热量</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solidFill>
                <a:latin typeface="Microsoft Yahei"/>
                <a:ea typeface="Microsoft Yahei"/>
                <a:cs typeface="Microsoft Yahei"/>
              </a:rPr>
              <a:t>m：质量</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热量的计算方法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热容量：又称比热容，是单位质量某种物质温度升高1℃吸收的热量。</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物质比热容越大，相同质量和温度变化时，温度变化量越大，吸收或放出的热量越多。</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常见物质比热容大小关系：空气&lt;水&lt;冰&lt;金属&lt;木头&lt;岩石&lt;塑料&lt;玻璃。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热容量的定义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气体的热传导与热对流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热传导的定义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热传导是指物体内部温度差引起的热能从高温部分传至低温部分的过程。</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热传导主要取决于物体自身的导热性能和温差的大小。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75" r="166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热传导是通过物体内部的微观粒子运动来实现的。</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微观粒子之间的相互作用和碰撞导致热能的传递。</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不同物质的导热性能不同，这与物质的微观结构和粒子运动特性有关。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热传导的物理机制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https://d.book118.com/738024061113006022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2024-08-28T23:03:22.018</cp:lastPrinted>
  <dcterms:created xsi:type="dcterms:W3CDTF">2024-08-28T15:03:22Z</dcterms:created>
  <dcterms:modified xsi:type="dcterms:W3CDTF">2024-08-28T15:03:23Z</dcterms:modified>
</cp:coreProperties>
</file>