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E1D70-EA4E-4089-AF12-AECD1E1E8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9A922-293C-43E2-AF6B-62F99029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24E0-4D87-4146-A240-31DA8762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3415E-D207-4905-838E-0FF0CD9F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CB802-3043-4AAC-8B09-D9132CB68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9189B-644A-4674-91AA-3B52E7056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9B0E9-47F2-457D-B218-20AD8F81F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D1CB9-9208-473D-A9B8-6B7EFE992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013D1-B03E-44E9-AA9B-2B138F85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8569F-9B25-4BAC-B34D-FFA64B14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8A636-86DB-406F-B142-B3374EE03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4067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沃尔玛营运标准解析与实践\n## 1.沃尔玛营运标准概述\n### 1.1沃尔玛营运标准的定义与意义\n### 1.2沃尔玛营运标准的发展历程\n### 1.3沃尔玛营运标准在全球范围内的应用\n## 2.沃尔玛营运标准的核心内容\n### 2.1沃尔玛营运标准的四大原则\n### 2.2沃尔玛营运标准的六个关键领域\n### 2.3沃尔玛营运标准的实施与监控\n## 3.沃尔玛营运标准在中国市场的应用与影响\n### 3.1沃尔玛在中国市场的营运标准实施策略\n### 3.2沃尔玛营运标准对中国零售行业的影响\n### 3.3沃尔玛营运标准对中国零售企业管理的启示\n## 4.沃尔玛营运标准的优势与挑战\n### 4.1沃尔玛营运标准的优势分析\n### 4.2沃尔玛营运标准面临的挑战\n### 4.3沃尔玛营运标准的持续优化与创新\n## 5.沃尔玛营运标准未来发展趋势\n### 5.1沃尔玛营运标准在全球范围内的拓展\n### 5.2沃尔玛营运标准与新兴技术的融合\n### 5.3沃尔玛营运标准在可持续发展方面的作用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沃尔玛营运标准解析与实践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沃尔玛营运标准概述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用于指导沃尔玛全球范围内的门店运营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提高运营效率，降低成本，提升顾客满意度</a:t>
                </a:r>
                <a:endParaRPr/>
              </a:p>
            </p:txBody>
          </p: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沃尔玛营运标准是一种商业管理工具</a:t>
                </a:r>
                <a:endParaRPr/>
              </a:p>
            </p:txBody>
          </p:sp>
        </p:grpSp>
        <p:grpSp>
          <p:nvGrpSpPr>
            <p:cNvPr id="1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通过不断改进业务流程，提高企业竞争力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促进员工成长，提升企业文化</a:t>
                </a:r>
                <a:endParaRPr/>
              </a:p>
            </p:txBody>
          </p:sp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沃尔玛营运标准的核心是持续改进</a:t>
                </a:r>
                <a:endParaRPr/>
              </a:p>
            </p:txBody>
          </p:sp>
        </p:grpSp>
        <p:grpSp>
          <p:nvGrpSpPr>
            <p:cNvPr id="1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为其他零售企业提供了一套可借鉴的管理模式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推动了整个零售行业的进步</a:t>
                </a:r>
                <a:endParaRPr/>
              </a:p>
            </p:txBody>
          </p: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沃尔玛营运标准对于零售行业具有示范作用</a:t>
                </a:r>
                <a:endParaRPr/>
              </a:p>
            </p:txBody>
          </p:sp>
        </p:grpSp>
      </p:grpSp>
      <p:pic>
        <p:nvPicPr>
          <p:cNvPr id="1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沃尔玛营运标准的定义与意义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1960年代：沃尔玛创立初期，采用简单的运营标准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主要关注商品采购、价格控制和库存管理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1980年代：沃尔玛开始建立了一套完善的营运标准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涵盖了门店运营、物流配送、人力资源管理等方面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1990年代至今：沃尔玛不断调整和优化营运标准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适应市场变化，提高企业竞争力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将营运标准拓展到全球范围内的门店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沃尔玛营运标准的发展历程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沃尔玛在全球范围内拥有超过万家门店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营运标准在全球范围内的应用保证了门店运营的一致性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提高了沃尔玛在全球市场的竞争力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沃尔玛营运标准在不同国家和地区的应用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根据当地市场特点和需求进行调整和优化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保证了营运标准在全球范围内的适用性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沃尔玛营运标准在全球范围内的应用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沃尔玛营运标准的核心内容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2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2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顾客至上：始终将顾客需求放在首位，提供优质服务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高标准的服务质量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丰富的商品选择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便捷的购物体验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高效的采购策略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合理的库存管理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降低运营成本</a:t>
                </a:r>
                <a:endParaRPr/>
              </a:p>
            </p:txBody>
          </p:sp>
          <p:sp>
            <p:nvSpPr>
              <p:cNvPr id="23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低成本运营：通过优化业务流程，降低成本，提高利润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合作共赢：与供应商、员工和合作伙伴共同成长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建立长期合作关系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提供专业培训和发展机会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分享成功和利益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诚信经营，公平竞争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关注社会责任</a:t>
                </a:r>
                <a:endParaRPr/>
              </a:p>
            </p:txBody>
          </p:sp>
          <p:sp>
            <p:nvSpPr>
              <p:cNvPr id="239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诚信正直：坚持诚信、正直的商业道德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沃尔玛营运标准的四大原则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43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严格的供应商筛选标准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合理的采购价格和数量策略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高效的物流配送体系</a:t>
                </a:r>
                <a:endParaRPr/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采购与供应链：优化采购策略，提高供应链效率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库存管理：实现库存的精确控制和高效周转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精确的库存预测和补货计划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合理的库存布局和商品陈列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高效的库存盘点和退货处理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整洁的门店环境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丰富的商品选择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专业的服务团队</a:t>
                </a:r>
                <a:endParaRPr/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门店运营：提供优质的购物环境和便捷的购物体验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提供专业的培训和发展机会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公平和合理的薪酬福利制度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良好的企业文化氛围</a:t>
                </a:r>
                <a:endParaRPr/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人力资源管理：培养和发展员工，提高员工满意度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先进的信息系统支持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数据分析和挖掘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电子商务和移动支付</a:t>
                </a:r>
                <a:endParaRPr/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信息技术：利用信息技术提高运营效率和管理水平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沃尔玛营运标准的六个关键领域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沃尔玛营运标准的实施通过培训、指导和评估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对员工进行营运标准培训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指导员工在日常工作中遵循营运标准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通过评估和反馈，持续改进营运标准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沃尔玛营运标准的监控通过数据分析和持续改进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收集和分析运营数据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发现问题，提出改进措施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跟踪和改进措施的实施效果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沃尔玛营运标准的实施与监控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沃尔玛营运标准在中国市场的应用与影响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适应中国市场特点，调整营运标准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根据中国消费者的需求和习惯调整商品结构和陈列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与当地供应商建立合作关系，优化采购策略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提供高质量的服务，满足中国消费者的需求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提供多种支付方式，满足顾客的支付需求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提供丰富的会员活动和优惠，提高顾客忠诚度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沃尔玛在中国市场的营运标准实施策略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https://d.book118.com/738024067004006042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沃尔玛营运标准解析与实践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2024-09-20T23:19:56.254</cp:lastPrinted>
  <dcterms:created xsi:type="dcterms:W3CDTF">2024-09-20T15:19:56Z</dcterms:created>
  <dcterms:modified xsi:type="dcterms:W3CDTF">2024-09-20T15:19:58Z</dcterms:modified>
</cp:coreProperties>
</file>