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1B60F01-304B-42EF-8592-8153F5F3C84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0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F27FA-0AA6-4326-9D76-9B60F3EE4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2B0FE-EB94-41F1-9B37-198D0E2D4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28493-D6A8-41E0-AAB4-A90A59099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8E68C-982B-4A7C-A853-1E0C70913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A3467F-EE0B-44D7-9E0D-DBA29937E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2FD8D1-5E5B-4863-819A-82AA4CD6E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CD0455-C072-4510-8F54-F2544340B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874F9-5AA2-4B8C-BFA0-54702B3E3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E768A-A23B-4D59-91A3-BC15BC19E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4E491-9F80-4D75-AF2B-9F99B9768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E5486-B530-4A49-B5DF-C2AFAC9D8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01B3EC1-8CE8-4E0E-80CF-E766213A44F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1B327EA-3B4F-433A-82F7-58F1B506483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2502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高空作业安全培训行业安全生产规章制度培训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安全培训课程设置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安全培训方法探讨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75000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高空作业安全培训行业的定义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高空作业安全培训是指针对从事高空作业的人员进行的安全培训，旨在提升他们的安全意识和操作技能，降低事故风险。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规章制度的贯彻执行可以有效提升高空作业的安全性，保障人员生命财产安全。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提升作业安全性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规章制度明确了高空作业的流程和标准，有助于规范作业过程，提高效率。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规范作业流程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规章制度的完善可以减少事故发生的可能性，保障高空作业过程的稳定和安全。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8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规范作业流程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培训有助于规范高空作业流程，明确操作步骤，提高作业质量。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确保作业过程符合相关规章制度要求，降低违规风险。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培训可以使员工了解事故原因及应对方法，减少意外事故的发生。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降低事故的频率和损失，保障作业人员的安全。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安全生产规章制度培训的目的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增强员工安全意识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通过培训，员工可以更深刻地认识到安全的重要性，增强安全意识。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提高员工防范意识，避免因为疏忽而导致事故发生。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3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14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15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16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17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8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19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20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21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2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23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24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25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6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27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28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29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30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31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2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33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34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35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36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37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38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39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40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41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42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43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培训内容概述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安全生产法律法规、高空作业操作规范和紧急处理流程是高空作业安全培训的重要内容。培训内容全面系统，涵盖了安全管理的方方面面，旨在提高从业人员的安全意识和操作技能，降低事故风险。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高空作业安全培训行业起步于去年，经历了初期的试错和摸索阶段。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起步阶段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随着行业需求的增加，高空作业安全培训行业逐渐步入了稳定的发展阶段。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发展阶段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当前，高空作业安全培训行业已经进入成熟阶段，规模不断扩大，影响逐渐增强。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成熟阶段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展望未来，高空作业安全培训行业有望迎来更多创新和发展，为行业注入新的活力。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未来展望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6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6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6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6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6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6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6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6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6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7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7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7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7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7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7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7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7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8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8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8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8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8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8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8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8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9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安全生产规章制度培训的重要性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降低事故发生率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安全生产规章制度的培训可以有效地降低事故发生率。通过对事故率的影响进行统计数据分析，可以发现规章制度的培训对减少事故起到关键作用。实际案例介绍也能证实培训的重要性。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0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提高员工素质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通过培训提高员工的专业技能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员工技能提升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对培训成效进行评估和反馈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培训成效评估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全员参与培训的重要性不可忽视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全员参与培训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12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企业形象提升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培训对企业形象的影响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安全规章制度培训影响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客户对企业的信任度得到提升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客户信任度提高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培训对企业在行业中口碑的影响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行业口碑影响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23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24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25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26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27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28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29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30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31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2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33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34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35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6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37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38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39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40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41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42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43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44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5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6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47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48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49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50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51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52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3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55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6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新技术应用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新技术在培训中的应用案例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技术对培训效果的提升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9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持续学习对员工素质的影响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不断学习提升自我能力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2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6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未来安全生产培训的规划分析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行业发展趋势预测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8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69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70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71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72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73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74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75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76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7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78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79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80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1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82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83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84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85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86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7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88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89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0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91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92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93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4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95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96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97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98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未来发展趋势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未来安全生产规章制度培训的发展趋势非常重要。通过发展规划和趋势分析，可以更好地预测行业发展方向。新技术在培训中的应用也将推动培训效果的提升。持续学习的重要性也将在未来得到更多的关注。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04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5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安全培训课程设置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10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1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培训内容和形式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内容包括法规知识、事故案例分析等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形式多样，如讲座、互动讨论等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4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案例分析与讨论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通过案例分析，深入了解事故原因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讨论案例，加深对安全法规的理解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7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安全生产法律法规培训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0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1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了解法律法规，是保障作业安全的基础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遵守法律规定，是每位从业人员的责任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3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24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25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26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27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8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29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30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31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32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33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34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35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6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37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38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39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40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41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2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43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44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5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6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47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48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49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50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51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52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53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高空作业操作规范培训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高空作业的操作规范是确保安全的关键。正确使用安全装备，如安全带、安全帽等，能有效降低事故风险。实操演练和技能培训是培训课程中的重要环节，通过实际操作提升作业技能。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5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紧急处理流程培训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安全第一，及时应对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紧急情况下的处置方法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熟悉逃生路线和应急出口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疏散逃生演练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危机时刻的准备至关重要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7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7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7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7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7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7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7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7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7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8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8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8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8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8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8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8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8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9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9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9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9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9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9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9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9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9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40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培训课程的持续优化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不断改进培训方式，提升效果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更新培训内容，适应行业需求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课程效果评估和改进机制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评估培训效果，发现问题并改进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建立完善的反馈机制，持续改进课程质量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0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学员反馈和课程调整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41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学员对培训课程的反馈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收集学员意见，了解培训效果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及时调整课程内容，满足学员需求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1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41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41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1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41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2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2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2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42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2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42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42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2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2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2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43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43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43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3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3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3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43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3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3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3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44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4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44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44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4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4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https://d.book118.com/738025025010006050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高空作业安全培训行业安全生产规章制度培训</vt:lpstr>
      <vt:lpstr>目录</vt:lpstr>
      <vt:lpstr>第1章 介绍</vt:lpstr>
      <vt:lpstr>高空作业安全培训行业的定义</vt:lpstr>
      <vt:lpstr>安全生产规章制度重要性</vt:lpstr>
      <vt:lpstr>安全生产规章制度培训的目的</vt:lpstr>
      <vt:lpstr> </vt:lpstr>
      <vt:lpstr>行业发展历程</vt:lpstr>
      <vt:lpstr>第2章 安全生产规章制度培训的重要性</vt:lpstr>
      <vt:lpstr> </vt:lpstr>
      <vt:lpstr>提高员工素质</vt:lpstr>
      <vt:lpstr>企业形象提升</vt:lpstr>
      <vt:lpstr>未来发展趋势</vt:lpstr>
      <vt:lpstr> </vt:lpstr>
      <vt:lpstr>第3章 安全培训课程设置</vt:lpstr>
      <vt:lpstr>安全生产法律法规培训</vt:lpstr>
      <vt:lpstr> </vt:lpstr>
      <vt:lpstr>紧急处理流程培训</vt:lpstr>
      <vt:lpstr>学员反馈和课程调整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2024-09-29T14:04:39.877</cp:lastPrinted>
  <dcterms:created xsi:type="dcterms:W3CDTF">2024-09-29T06:04:39Z</dcterms:created>
  <dcterms:modified xsi:type="dcterms:W3CDTF">2024-09-29T06:04:42Z</dcterms:modified>
</cp:coreProperties>
</file>