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01AFAA-8B3C-43D1-A2B8-DE04891CE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867D8-54E6-41E9-919C-4EBFC1765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E4FB44-5C0C-4590-BEA3-062C8010A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E24F2A-F60E-4796-83BD-0C7B6A4831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D4F40D-E94C-4A2E-A162-99EB3607F1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E0ABE1-4289-4C20-9C7E-53A61355AF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DD0D42-ECE6-4FEC-B9B9-DE1F1A4F7C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FA75B-BF48-4EF1-B337-C4A6F152DC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F5D4F1-EE4C-440F-8D40-7ED503D6E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37E62B-FB31-462A-9E84-3F882EACC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5007E-3CFE-4812-92CE-A1D1BA869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2503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儿童牙齿分龄护理方案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婴儿期（0-1岁）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幼儿期（1-3岁）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学龄前期（3-6岁）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学龄期（6-12岁）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牙齿健康影响心理和社会发展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美丽的笑容有助于增强儿童的自信心，促进其心理和社会发展。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牙齿健康影响咀嚼和消化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健康的牙齿有助于儿童咀嚼食物，促进消化吸收，为生长发育提供充足的营养。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牙齿健康影响面部发育</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儿童时期的牙齿排列和咬合关系对未来的面部发育和颜值有重要影响。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儿童牙齿健康的重要性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不同年龄段儿童牙齿发育特点不同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儿童在不同年龄段的牙齿发育速度和特点不同，需要针对不同阶段采取相应的护理措施。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预防口腔问题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通过分龄护理，可以预防儿童常见的口腔问题，如龋齿、牙周病等。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提高儿童口腔健康意识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通过分龄护理，可以逐步培养儿童的口腔健康意识，使其养成良好的口腔卫生习惯。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儿童牙齿分龄护理的必要性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婴儿期（0-1岁）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63" r="286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098" r="2109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婴儿牙齿生长特点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婴儿的乳牙较小，牙冠较短，牙根较浅，容易受到外界刺激的影响。</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婴儿在出生后不久就会开始长出乳牙，通常在6个月左右开始萌出，到1岁时会长出6-8颗乳牙。</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在婴儿每次进食后，可以用棉签或纱布蘸温开水轻轻擦拭宝宝的牙龈和乳牙表面。</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保持口腔清洁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过度喂养可能导致婴儿的口腔酸度增加，对乳牙造成损害。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避免过度喂养</a:t>
            </a:r>
          </a:p>
        </p:txBody>
      </p:sp>
      <p:pic>
        <p:nvPicPr>
          <p:cNvPr id="10" name="Picture 10"/>
          <p:cNvPicPr>
            <a:picLocks noChangeAspect="1"/>
          </p:cNvPicPr>
          <p:nvPr/>
        </p:nvPicPr>
        <p:blipFill>
          <a:blip r:embed="rId3"/>
          <a:srcRect l="16235" r="1623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在婴儿1岁前，家长应带宝宝去医院进行一次全面的口腔检查，以便及时发现并处理牙齿生长的问题。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定期口腔检查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婴儿期护理重点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075" b="2707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9108" b="2910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婴儿期护理建议</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使用安抚奶嘴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安抚奶嘴可以在宝宝睡觉时使用，以减少宝宝咬着奶瓶睡觉的习惯，从而减少牙齿受到的损害。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补充维生素D</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婴儿在出生后应补充维生素D，以促进牙齿和骨骼的正常发育。</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避免含糖饮料和食物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过多的糖分摄入对婴儿的牙齿有害，应尽量避免给婴儿食用含糖饮料和糖果等甜食。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幼儿期（1-3岁）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幼儿期是乳牙开始萌出的阶段，通常在出生后6个月左右开始。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乳牙萌出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83" r="16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生长速度快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667" r="17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易患龋齿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500" r="10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乳牙的生长速度较快，通常在2岁左右完成全部乳牙的萌出。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乳牙的矿化程度较低，容易受到酸蚀和细菌的侵害，导致龋齿的发生。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幼儿牙齿生长特点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保持口腔清洁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在宝宝萌出第一颗乳牙后，家长应开始给宝宝刷牙，并使用牙线清洁牙间隙，以减少食物残渣和细菌的滋生。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定期口腔检查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在幼儿期，家长应定期带宝宝进行口腔检查，以便及时发现并处理口腔问题。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控制甜食摄入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幼儿期应控制宝宝对甜食和含糖饮料的摄入，以降低龋齿的风险。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795" r="1479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幼儿期护理重点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https://d.book118.com/738025032010006050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2024-09-29T14:04:40.065</cp:lastPrinted>
  <dcterms:created xsi:type="dcterms:W3CDTF">2024-09-29T06:04:40Z</dcterms:created>
  <dcterms:modified xsi:type="dcterms:W3CDTF">2024-09-29T06:04:42Z</dcterms:modified>
</cp:coreProperties>
</file>