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10A08-8B41-4992-BFB1-0B67044E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E5323-6D1A-4C41-97B2-00E50EC91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BC621-EE65-4666-9ADA-D1E16F76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889CF-CCE9-4AB5-AA37-3C201114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DA87F-02A8-44E8-AFF7-E7EFE7DA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506DEA-BE78-4BA8-988F-B78560B3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CFD83-6AA5-4CF3-B737-6FE781E8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29147-ABCE-4347-BF97-8212C777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89E50-B061-4D1E-8008-16A1E9B7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E9A90-D0ED-4648-9D48-CD0D385D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84C7F-2F80-4847-B4C4-0AD1EC31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5050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石油行业2024年宿舍管理油气勘探与储藏技术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油气勘探技术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油气储藏技术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油气勘探与储藏技术的发展趋势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宿舍管理与油气勘探储藏的关联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宿舍管理是指对员工或学生居住的场所进行规划、组织、指导和控制的一系列活动，旨在提供一个安全、舒适、卫生的居住环境。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提供良好的居住环境，满足员工或学生的生活需求；保持宿舍设施的完好与整洁；提高居住者的生活质量，促进员工的生产积极性和学生的健康成长。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保障居住者的健康与安全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宿舍管理可以确保居住者生活在安全、卫生的环境中，预防疾病和意外事故的发生。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提升企业形象和学生素质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整洁有序的宿舍环境能够展示出企业的良好形象和学生的高素质，有利于企业和学生个人的发展。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提高员工的工作效率和学生的学业成绩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良好的宿舍环境可以帮助员工和学生更好地休息和恢复精力，从而提高工作效率和学业成绩。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早期的宿舍管理主要关注提供基本的居住条件，如床位和洗浴设施。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早期宿舍管理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随着社会的发展和人们生活水平的提高，现代的宿舍管理更加注重居住者的个性化需求和舒适度，同时也更加注重环保和节能。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现代宿舍管理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未来宿舍管理将更加注重智能化和信息化，通过引入先进的技术和管理模式，提高宿舍管理的效率和居住者的满意度。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未来宿舍管理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油气勘探技术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地球物理勘探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通过地震波在地层中的传播规律，探测地层岩性、油气藏边界和储层物性等。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利用地层密度差异引起的重力变化，探测地层岩性和油气藏分布。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利用地磁场变化规律，探测地层岩性和油气藏分布。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利用地层电学性质差异，探测地层岩性和油气藏分布。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地震勘探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重力勘探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磁力勘探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电法勘探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钻进与油层近平行方向的井，提高油井产量。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定向井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丛式井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多口井在一定范围内集中钻进，便于集中管理和开采。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垂直钻进地层，用于获取地层信息和油气样品。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钻进具有一定斜度的井，便于钻穿复杂地层和绕过障碍物。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钻井勘探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岩石薄片分析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对钻取的岩心进行切片并分析其微观结构，了解地层岩性和孔隙特征。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对油气样品进行化学和物理分析，了解油品性质和组成。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储层敏感性分析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了解地层对钻井、完井和采油的敏感程度，预测储层保护措施。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岩石力学分析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了解地层的力学性质，为钻井和完井设计提供依据。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数据处理与解释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利用传感器和遥感技术采集各种勘探数据，并实时传输至数据处理中心。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数据解释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根据处理后的数据，结合地质、地球物理和工程知识，对油气藏进行综合分析和评估。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对采集的数据进行预处理、去噪、增强等操作，提取有用的信息。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将处理后的数据以图形、图像等形式展示，便于分析和决策。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油气储藏技术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https://d.book118.com/738025050047006032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2024-09-09T18:57:24.128</cp:lastPrinted>
  <dcterms:created xsi:type="dcterms:W3CDTF">2024-09-09T10:57:24Z</dcterms:created>
  <dcterms:modified xsi:type="dcterms:W3CDTF">2024-09-09T10:57:26Z</dcterms:modified>
</cp:coreProperties>
</file>