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63938-84EF-4AD3-85A2-3D02402C9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BD7E7-BE39-453F-8DE9-9A42CA13F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296A2-7F44-4DF7-AA90-642AC0241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C3B50-4267-4CA9-B07F-E6140650F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9A8BAC-7EB3-41AE-B47B-E2B83C796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4D18E8-9B7D-4B4D-A713-C15F78625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0840C4-6A91-4797-B41A-B949C5866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EED8A-2CF8-4B08-B3C5-D609A1839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77718-46DF-44F1-B744-E12C47119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583FD-1F8A-4C81-96FA-7443DD6E7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752E8-94D4-4A91-BB94-5D32AD02E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26005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砥砺前行锐意进取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砥砺前行的内涵与意义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锐意进取的精神与行动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砥砺前行与锐意进取的关系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如何砥砺前行锐意进取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砥砺前行锐意进取的实践案例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当前，世界正处于百年未有之大变局，全球治理体系和国际秩序变革加速推进。我国正处于实现中华民族伟大复兴的关键时期，面临着前所未有的机遇和挑战。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随着经济社会的发展，人民对美好生活的向往更加强烈，对高质量发展、高品质生活的需求日益增长。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新一轮科技革命和产业变革深入发展，人工智能、大数据、云计算、物联网等新技术不断涌现，为经济社会发展注入了新动能。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满足人民需求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砥砺前行、锐意进取是满足人民日益增长的美好生活需要的重要保障。只有不断提高供给体系质量和效率，才能满足人民多样化、多层次的需求。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推动高质量发展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砥砺前行、锐意进取是推动高质量发展的必然要求。只有不断追求卓越，才能在激烈的国际竞争中立于不败之地。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砥砺前行、锐意进取是促进社会进步的重要动力。只有不断创新和进取，才能推动社会文明程度不断提高，实现人的全面发展。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500" r="18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0" r="25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砥砺前行的内涵与意义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砥砺前行，意指在困难中不断磨练、不断前进，锐意进取则强调积极进取、勇于创新的精神状态。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砥砺前行不仅指在面对困境时的坚持与努力，更包含了对未来的积极展望和不断追求卓越的决心。它要求我们在逆境中保持冷静和乐观，以坚定的信念和行动去克服一切困难。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砥砺前行的定义与内涵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01" r="332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在当今快速变化的社会环境中，砥砺前行意味着不断适应和应对各种挑战，把握时代脉搏，与时俱进。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适应时代变革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砥砺前行是一种积极向上的社会心态，它鼓励人们不畏艰难，勇于创新，从而推动社会的整体进步和发展。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砥砺前行的时代意义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通过不断砥砺前行，个人可以在困境中锻炼意志，增强解决问题的能力，从而提升自身的综合素质。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保持锐意进取的精神状态有助于个人在追求梦想的过程中保持动力，最终实现个人价值和目标。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砥砺前行的个人价值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实现个人目标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锐意进取的精神与行动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不满足于现状，勇于挑战自我，追求更高的目标。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敢于挑战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敢于担当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敢于尝试新事物，不拘泥于传统，以创新思维推动发展。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在困难面前不退缩，勇于承担责任，为团队和事业贡献力量。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锐意进取的精神内涵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明确个人或团队的发展目标，制定可行的计划和策略。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不断学习新知识、新技能，提升自我能力和竞争力。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学习提升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将想法付诸实践，通过实际行动不断积累经验，实现自我成长。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行动实践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锐意进取的实践行动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通过锐意进取，个人在知识、技能、经验等方面得到显著提升。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团队成员之间互相学习、共同进步，形成积极向上的团队氛围。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通过不断创新和进取，事业取得显著成就，为社会和他人带来价值。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事业成功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锐意进取的成果展示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砥砺前行与锐意进取的关系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砥砺前行意味着不断前进、不断奋斗，它强调的是一种持续的努力和坚持。这种精神是锐意进取的基础，因为只有不断前行，才能不断探索新的领域、新的挑战。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砥砺前行要求人们具备坚定的信念和毅力，能够在困难和挫折面前不屈不挠。这种坚定的信念和毅力，也是锐意进取所必需的，因为进取的过程往往充满艰辛和挑战。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砥砺前行是锐意进取的基础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https://d.book118.com/738026005031006031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2024-09-08T00:57:34.118</cp:lastPrinted>
  <dcterms:created xsi:type="dcterms:W3CDTF">2024-09-07T16:57:34Z</dcterms:created>
  <dcterms:modified xsi:type="dcterms:W3CDTF">2024-09-07T16:57:36Z</dcterms:modified>
</cp:coreProperties>
</file>