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8F23A-FFDE-4341-A08A-9B920938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66D81-4BB1-49B5-A669-A9EC4E7F6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A4FA7-095A-4A12-8019-9C67E58F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31000-AD0D-453F-BFF3-FA4F2A055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749F1-9AFA-415E-971C-E4DB8A4C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EAF60-87FF-4FE8-B807-9422CBCE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0A2E2-411D-4772-B216-424121DD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83240-E912-4BDA-95D9-E876CDB9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3A485-4640-4B1F-A90D-074199A5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BD8E0-78DD-4E31-9792-DEE9B1D2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55609-7F12-4CF0-8939-9253D2A40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603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教师专业发展与小学教学质量提升方案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教师专业发展现状及挑战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小学教学质量现状及问题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教师专业发展与小学教学质量提升的关系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小学教学质量提升方案与措施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通过促进教师专业发展，提高教师的教育教学能力，从而提升小学教学质量，使学生获得更好的学习成果。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提升小学教学质量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当前教育改革不断深入，对教师专业素养的要求也越来越高。通过本方案，帮助教师适应教育改革的需求，提高教育教学水平。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方案实施与效果评估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89" r="1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包括教师的职业素养、教育教学能力、学科知识等方面的提升。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针对小学各学科的教学情况，提出具体的教学改进措施，以提高学生的学习兴趣和成绩。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阐述方案的实施步骤和具体措施，并对方案实施后的效果进行评估和分析。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随着教育改革的推进，小学教师的专业素养得到了普遍提高，包括教育理念、教学方法、学科知识等方面。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教师专业素养普遍提高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小学教师在教学设计、课堂管理、学生评价等方面的能力不断提升，更加注重学生的主体性和个性化发展。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教育教学能力不断提升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各级教育部门和学校为教师提供了更多的培训和专业发展机会，如研修课程、学术研讨会、教学观摩等。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教师培训和专业发展机会增多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当前教师专业发展水平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教师职业压力和心理健康问题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教师职业压力和心理健康问题日益突出，需要关注教师的心理健康和职业幸福感。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教育改革和课程标准的不断更新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随着教育改革和课程标准的不断更新，教师需要不断学习和适应新的教学理念和方法。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学生个体差异和多元化需求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学生个体差异和多元化需求对教师提出了更高的要求，需要教师具备更强的教育教学能力和创新意识。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推动教育改革和发展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教师专业发展的重要性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教师专业发展是提高教育教学质量的重要途径，只有不断提升教师的专业素养和教育教学能力，才能更好地满足学生的学习需求。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教师专业发展不仅关注学生的知识掌握，更注重学生的品德、情感、态度等方面的全面发展，为学生的未来奠定坚实基础。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教师专业发展是推动教育改革和发展的重要力量，只有教师具备先进的教育理念和方法，才能更好地引领教育改革的深入推进。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小学教学质量现状及问题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当前小学教学质量整体呈现稳定趋势，但仍有提升空间。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学科发展不均衡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不同地区、不同学校之间教学质量存在明显差异，部分偏远地区和薄弱学校教学质量亟待提高。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语文、数学等主科教学质量相对较高，而音乐、体育、美术等副科教学质量有待提高。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当前小学教学质量概况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教学方法陈旧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教学资源匮乏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家校合作不畅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部分学校师资力量匮乏，教师专业素质有待提高，难以满足教学需求。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一些教师仍采用传统的教学方法，缺乏创新和互动，导致学生兴趣不高，教学效果不佳。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家庭教育和学校教育的有效衔接不足，缺乏良好的家校合作机制。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部分学校缺乏先进的教学设备和优质的教育资源，制约了教学质量的提升。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提高教学质量有助于缩小地区、学校之间的教育差距，促进教育公平。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优质的教学不仅有助于学生掌握知识技能，还能培养其创新、合作、实践等综合素质。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提升学生综合素质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教学质量提升是教育改革的重要组成部分，有助于推动教育体系的不断完善和发展。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教师专业发展与小学教学质量提升的关系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教师专业发展对教学质量的影响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提高教师教学能力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通过专业学习和实践经验的积累，教师可以更好地掌握教学技能和方法，提高教学效果。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拓展教师知识面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教师专业发展有助于教师不断学习和更新知识，从而能够为学生提供更加全面和深入的教学内容。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增强教师教育创新意识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教师专业发展可以激发教师的创新意识和能力，促进教师不断探索和尝试新的教学方法和手段，提高教学效果。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教师需要不断更新教育观念，关注教育改革的动态和方向，以适应时代发展的需要。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不断更新教育观念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教师需要不断提高教学能力，包括教学设计、课堂管理、学生评价等方面的能力，以确保教学质量。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教师需要加强学术研究，关注学科前沿动态，提高学术素养和研究能力，以更好地促进教学质量的提升。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加强学术研究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教学质量提升对教师专业发展的要求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教师专业发展是教学质量提升的基础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教师专业发展可以提高教师的教学能力和素质，为教学质量的提升奠定基础。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教学质量提升是教师专业发展的动力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教学质量的提升需要教师不断探索和创新，从而促进教师的专业发展。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二者相互促进，共同推动教育事业的发展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教师专业发展和教学质量的提升是相互依存、相互促进的关系，二者共同推动教育事业的发展。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二者相互促进的关系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教师专业发展策略与措施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https://d.book118.com/738026034060006030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2024-09-06T21:45:21.722</cp:lastPrinted>
  <dcterms:created xsi:type="dcterms:W3CDTF">2024-09-06T13:45:21Z</dcterms:created>
  <dcterms:modified xsi:type="dcterms:W3CDTF">2024-09-06T13:45:23Z</dcterms:modified>
</cp:coreProperties>
</file>