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CB85D0-C4BE-4CD1-8F0D-E9F557DF63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5E9D0A-4D07-45DA-9758-293F2C343A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E91FCE-7877-4B2B-9326-CFDF2E1252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F72F73F-34D9-49EB-866E-5F89DAC538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CD03CB2-9A04-417D-9957-859202F4B7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43664D8-4912-4AC7-8F4D-3B379C0F47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21FEA20-5941-43EA-8D98-4000926316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8A74128-D647-4402-B417-A1C73FEA72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67C9814-369B-4933-864C-CFF73A1ADB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605C29-20CB-4E54-9F64-3E825F34EC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432A8E-5188-474E-9453-EB14C544CA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38026036060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企业合规管理与供应链管理的配合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2024-01-11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企业合规管理概述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供应链管理概述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企业合规管理与供应链管理的关系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企业合规管理与供应链管理的配合实践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企业合规管理与供应链管理配合的挑战与对策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06316" y="1516114"/>
            <a:ext cx="24384" cy="4312095"/>
          </a:xfrm>
          <a:prstGeom prst="rect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5049" y="1355266"/>
            <a:ext cx="286918" cy="321696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938004" y="2292458"/>
            <a:ext cx="2981325" cy="3467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化和市场竞争的加剧，企业合规管理已成为确保企业长期稳健发展的关键因素。合规管理涉及企业法律、道德、社会责任等多方面的要求，旨在确保企业遵守国内外法律法规，防范潜在的法律风险，维护企业声誉和品牌价值。</a:t>
            </a:r>
          </a:p>
        </p:txBody>
      </p:sp>
      <p:sp>
        <p:nvSpPr>
          <p:cNvPr id="5" name="AutoShape 5"/>
          <p:cNvSpPr/>
          <p:nvPr/>
        </p:nvSpPr>
        <p:spPr>
          <a:xfrm>
            <a:off x="4447354" y="1516114"/>
            <a:ext cx="24384" cy="4312095"/>
          </a:xfrm>
          <a:prstGeom prst="rect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16087" y="1355266"/>
            <a:ext cx="286918" cy="321696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4679042" y="2292458"/>
            <a:ext cx="2981325" cy="3467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管理涉及物流、采购、生产、销售等多个环节，是企业运营的重要组成部分。然而，随着供应链的日益复杂和全球化，企业面临着供应商管理、质量控制、交货期保障等多方面的挑战。有效的供应链管理能够降低运营成本、提高运营效率，增强企业的市场竞争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8188393" y="1516114"/>
            <a:ext cx="24384" cy="4312095"/>
          </a:xfrm>
          <a:prstGeom prst="rect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057126" y="1355266"/>
            <a:ext cx="286918" cy="321696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517616" y="2292458"/>
            <a:ext cx="2981325" cy="3467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规管理与供应链管理密切相关。一方面，合规管理要求企业在供应链管理过程中遵守相关法律法规，确保供应链的合法性和可持续性；另一方面，供应链管理需要借助合规管理的手段和方法，加强供应商管理、质量控制等环节，确保供应链的稳定性和可靠性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38004" y="1247741"/>
            <a:ext cx="305752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合规管理的重要性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693027" y="1247741"/>
            <a:ext cx="305752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供应链管理的挑战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508764" y="1247741"/>
            <a:ext cx="305752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合规管理与供应链管理的关系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合规管理在供应链管理中的应用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本报告将重点探讨合规管理在供应链管理中的应用，包括供应商管理、合同管理、质量控制等方面的实践和经验。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供应链管理中合规风险的识别与应对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本报告将分析供应链管理中常见的合规风险，如供应商欺诈、产品质量问题等，并提出相应的应对措施和管理方法。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合规管理与供应链管理的协同作用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本报告将阐述合规管理与供应链管理的协同作用，探讨如何通过加强内部协作、完善管理流程等手段，实现合规管理与供应链管理的相互促进和共同发展。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企业合规管理概述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合规管理是指企业通过制定和执行合规政策、流程和控制措施，以确保其业务活动符合法律法规、行业标准和道德规范的要求，降低法律风险，维护企业声誉和利益。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合规管理定义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随着全球化和市场竞争的加剧，企业面临的法律、监管和道德风险不断增加。合规管理作为企业风险管理的重要组成部分，对于保障企业稳健经营、提升品牌形象和增强投资者信心具有重要意义。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合规管理重要性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合规管理的定义与重要性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25943" r="25943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企业应制定明确的合规政策，明确合规目标和原则，为全体员工提供行为指南。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合规政策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企业应建立专门的合规管理部门或指定合规负责人，负责合规政策的制定、实施和监督。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合规组织架构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企业应定期对业务活动进行合规风险评估，识别潜在风险点，并采取相应措施进行监控和管理。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合规风险评估与监控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企业应加强对员工的合规培训和宣传，提高员工的合规意识和能力。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合规培训与宣传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合规管理的核心要素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企业合规管理面临着法律法规不断更新、监管要求日益严格、全球化带来的多元文化冲突等挑战。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趋势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未来企业合规管理将更加注重数字化和智能化技术的应用，如大数据、人工智能等，以提高合规管理的效率和准确性。同时，企业将更加关注环境、社会和治理（ESG）方面的合规要求，推动可持续发展。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企业合规管理的挑战与趋势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供应链管理概述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270200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829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56128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385959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70200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900031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027151" y="1991575"/>
            <a:ext cx="4600575" cy="1800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27151" y="3277450"/>
            <a:ext cx="4600575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供应链管理是指对整个供应链系统进行计划、协调、操作、控制和优化的各种活动和过程，其目标是将顾客所需的正确的产品（Right Product）能够在正确的时间（Right Time）、按照正确的数量（Right Quantity）、正确的质量（Right Quality）和正确的状态（Right Status）送到正确的地点（Right Place），并使总成本达到最佳化。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218180" y="1247318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75216" y="1261999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要点二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533522" y="1991575"/>
            <a:ext cx="4600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547810" y="3277450"/>
            <a:ext cx="4572000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化竞争的加剧和消费者需求的多样化，供应链管理在企业运营中的地位越来越重要。一个高效、灵活的供应链管理系统可以帮助企业降低成本、提高运营效率、增强市场竞争力，并为企业创造更多的商业机会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供应链管理的定义与重要性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信息管理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建立供应链信息平台，实现供应链各环节的信息共享和协同工作。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物流管理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优化运输和配送网络，提高物流效率，降低运输成本。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库存管理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通过合理的库存规划和管理，降低库存成本，提高库存周转率。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需求管理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通过市场调研和数据分析，预测消费者需求，为供应链计划提供基础数据。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采购管理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与供应商建立长期合作关系，确保原材料和零部件的稳定供应，同时优化采购成本。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供应链管理的核心环节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全球化带来的复杂性和不确定性、消费者需求的多样化和个性化、新技术应用带来的变革压力等。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趋势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数字化和智能化技术的应用、供应链协同和整合、绿色供应链和可持续发展、供应链安全和风险管理等。这些趋势将推动供应链管理向更高效、更灵活、更可持续的方向发展。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2479" r="2247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供应链管理的挑战与趋势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企业合规管理与供应链管理的关系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企业的合规管理要求供应链各环节遵守法律法规、行业标准以及企业内部规章制度，确保供应链活动的合法性。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合规要求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合规管理通过对供应链中潜在的法律风险、道德风险等进行识别、评估和预防，降低供应链运营风险。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风险管理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8125" r="812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合规管理要求企业不断审视和优化供应链流程，提高供应链效率和可持续性。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合规管理对供应链管理的影响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https://d.book118.com/738026036060006030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2024-09-06T21:45:22.302</cp:lastPrinted>
  <dcterms:created xsi:type="dcterms:W3CDTF">2024-09-06T13:45:22Z</dcterms:created>
  <dcterms:modified xsi:type="dcterms:W3CDTF">2024-09-06T13:45:24Z</dcterms:modified>
</cp:coreProperties>
</file>