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396.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226.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2023/11/7</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extLst>
      <p:ext uri="{BB962C8B-B14F-4D97-AF65-F5344CB8AC3E}">
        <p14:creationId xmlns:p14="http://schemas.microsoft.com/office/powerpoint/2010/main" val="2963200226"/>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200" smtClean="0">
                <a:latin typeface="微软雅黑" panose="020b0503020204020204" pitchFamily="34" charset="-122"/>
                <a:ea typeface="微软雅黑" panose="020b0503020204020204" pitchFamily="34" charset="-122"/>
              </a:rPr>
              <a:t>模板来自于： 第一PPT https:///</a:t>
            </a:r>
          </a:p>
        </p:txBody>
      </p:sp>
    </p:spTree>
    <p:extLst>
      <p:ext uri="{BB962C8B-B14F-4D97-AF65-F5344CB8AC3E}">
        <p14:creationId xmlns:p14="http://schemas.microsoft.com/office/powerpoint/2010/main" val="3960145274"/>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tags" Target="../tags/tag78.xm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0.xml" /><Relationship Id="rId2" Type="http://schemas.openxmlformats.org/officeDocument/2006/relationships/tags" Target="../tags/tag81.xml"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6.xml" /><Relationship Id="rId2" Type="http://schemas.openxmlformats.org/officeDocument/2006/relationships/tags" Target="../tags/tag87.xml" /><Relationship Id="rId3"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96.xml" /><Relationship Id="rId2" Type="http://schemas.openxmlformats.org/officeDocument/2006/relationships/tags" Target="../tags/tag97.xml" /><Relationship Id="rId3"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02.xml" /><Relationship Id="rId2" Type="http://schemas.openxmlformats.org/officeDocument/2006/relationships/tags" Target="../tags/tag103.xml" /><Relationship Id="rId3"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08.xml" /><Relationship Id="rId2" Type="http://schemas.openxmlformats.org/officeDocument/2006/relationships/tags" Target="../tags/tag109.xml" /><Relationship Id="rId3"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12.xml" /><Relationship Id="rId2" Type="http://schemas.openxmlformats.org/officeDocument/2006/relationships/tags" Target="../tags/tag113.xml" /><Relationship Id="rId3"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14.xml" /><Relationship Id="rId2" Type="http://schemas.openxmlformats.org/officeDocument/2006/relationships/tags" Target="../tags/tag115.xml" /><Relationship Id="rId3"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16.xml" /><Relationship Id="rId2" Type="http://schemas.openxmlformats.org/officeDocument/2006/relationships/tags" Target="../tags/tag117.xml" /><Relationship Id="rId3"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18.xml" /><Relationship Id="rId2" Type="http://schemas.openxmlformats.org/officeDocument/2006/relationships/tags" Target="../tags/tag119.xml" /><Relationship Id="rId3"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20.xml" /><Relationship Id="rId2" Type="http://schemas.openxmlformats.org/officeDocument/2006/relationships/tags" Target="../tags/tag121.xml" /><Relationship Id="rId3"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22.xml" /><Relationship Id="rId2" Type="http://schemas.openxmlformats.org/officeDocument/2006/relationships/tags" Target="../tags/tag123.xml" /><Relationship Id="rId3"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24.xml" /><Relationship Id="rId2" Type="http://schemas.openxmlformats.org/officeDocument/2006/relationships/tags" Target="../tags/tag125.xml" /><Relationship Id="rId3"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128.xml" /><Relationship Id="rId2" Type="http://schemas.openxmlformats.org/officeDocument/2006/relationships/tags" Target="../tags/tag129.xml" /><Relationship Id="rId3"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130.xml" /><Relationship Id="rId2" Type="http://schemas.openxmlformats.org/officeDocument/2006/relationships/tags" Target="../tags/tag131.xml" /><Relationship Id="rId3" Type="http://schemas.openxmlformats.org/officeDocument/2006/relationships/slideMaster" Target="../slideMasters/slideMaster2.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slideMaster" Target="../slideMasters/slideMaster2.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134.xml" /><Relationship Id="rId2" Type="http://schemas.openxmlformats.org/officeDocument/2006/relationships/tags" Target="../tags/tag135.xml" /><Relationship Id="rId3" Type="http://schemas.openxmlformats.org/officeDocument/2006/relationships/slideMaster" Target="../slideMasters/slideMaster2.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tags" Target="../tags/tag137.xml" /><Relationship Id="rId3" Type="http://schemas.openxmlformats.org/officeDocument/2006/relationships/slideMaster" Target="../slideMasters/slideMaster2.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138.xml" /><Relationship Id="rId2" Type="http://schemas.openxmlformats.org/officeDocument/2006/relationships/tags" Target="../tags/tag139.xml" /><Relationship Id="rId3" Type="http://schemas.openxmlformats.org/officeDocument/2006/relationships/slideMaster" Target="../slideMasters/slideMaster2.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140.xml" /><Relationship Id="rId2" Type="http://schemas.openxmlformats.org/officeDocument/2006/relationships/tags" Target="../tags/tag141.xml" /><Relationship Id="rId3" Type="http://schemas.openxmlformats.org/officeDocument/2006/relationships/slideMaster" Target="../slideMasters/slideMaster2.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142.xml" /><Relationship Id="rId2" Type="http://schemas.openxmlformats.org/officeDocument/2006/relationships/tags" Target="../tags/tag143.xml" /><Relationship Id="rId3" Type="http://schemas.openxmlformats.org/officeDocument/2006/relationships/slideMaster" Target="../slideMasters/slideMaster2.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144.xml" /><Relationship Id="rId2" Type="http://schemas.openxmlformats.org/officeDocument/2006/relationships/tags" Target="../tags/tag145.xml" /><Relationship Id="rId3" Type="http://schemas.openxmlformats.org/officeDocument/2006/relationships/slideMaster" Target="../slideMasters/slideMaster2.xml" /></Relationships>
</file>

<file path=ppt/slideLayouts/_rels/slideLayout48.xml.rels>&#65279;<?xml version="1.0" encoding="utf-8" standalone="yes"?><Relationships xmlns="http://schemas.openxmlformats.org/package/2006/relationships"><Relationship Id="rId1" Type="http://schemas.openxmlformats.org/officeDocument/2006/relationships/tags" Target="../tags/tag146.xml" /><Relationship Id="rId2" Type="http://schemas.openxmlformats.org/officeDocument/2006/relationships/tags" Target="../tags/tag147.xml" /><Relationship Id="rId3" Type="http://schemas.openxmlformats.org/officeDocument/2006/relationships/slideMaster" Target="../slideMasters/slideMaster2.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148.xml" /><Relationship Id="rId2" Type="http://schemas.openxmlformats.org/officeDocument/2006/relationships/tags" Target="../tags/tag149.xml" /><Relationship Id="rId3" Type="http://schemas.openxmlformats.org/officeDocument/2006/relationships/slideMaster" Target="../slideMasters/slideMaster2.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slideMaster" Target="../slideMasters/slideMaster2.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tags" Target="../tags/tag153.xml" /><Relationship Id="rId3" Type="http://schemas.openxmlformats.org/officeDocument/2006/relationships/slideMaster" Target="../slideMasters/slideMaster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154.xml" /><Relationship Id="rId2" Type="http://schemas.openxmlformats.org/officeDocument/2006/relationships/tags" Target="../tags/tag155.xml" /><Relationship Id="rId3" Type="http://schemas.openxmlformats.org/officeDocument/2006/relationships/slideMaster" Target="../slideMasters/slideMaster2.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slideMaster" Target="../slideMasters/slideMaster2.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158.xml" /><Relationship Id="rId2" Type="http://schemas.openxmlformats.org/officeDocument/2006/relationships/tags" Target="../tags/tag159.xml" /><Relationship Id="rId3" Type="http://schemas.openxmlformats.org/officeDocument/2006/relationships/slideMaster" Target="../slideMasters/slideMaster2.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slideMaster" Target="../slideMasters/slideMaster2.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162.xml" /><Relationship Id="rId2" Type="http://schemas.openxmlformats.org/officeDocument/2006/relationships/tags" Target="../tags/tag163.xml" /><Relationship Id="rId3" Type="http://schemas.openxmlformats.org/officeDocument/2006/relationships/slideMaster" Target="../slideMasters/slideMaster2.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164.xml" /><Relationship Id="rId2" Type="http://schemas.openxmlformats.org/officeDocument/2006/relationships/tags" Target="../tags/tag165.xml" /><Relationship Id="rId3" Type="http://schemas.openxmlformats.org/officeDocument/2006/relationships/slideMaster" Target="../slideMasters/slideMaster2.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166.xml" /><Relationship Id="rId2" Type="http://schemas.openxmlformats.org/officeDocument/2006/relationships/tags" Target="../tags/tag167.xml" /><Relationship Id="rId3" Type="http://schemas.openxmlformats.org/officeDocument/2006/relationships/slideMaster" Target="../slideMasters/slideMaster2.xml" /></Relationships>
</file>

<file path=ppt/slideLayouts/_rels/slideLayout59.xml.rels>&#65279;<?xml version="1.0" encoding="utf-8" standalone="yes"?><Relationships xmlns="http://schemas.openxmlformats.org/package/2006/relationships"><Relationship Id="rId1" Type="http://schemas.openxmlformats.org/officeDocument/2006/relationships/tags" Target="../tags/tag168.xml" /><Relationship Id="rId2" Type="http://schemas.openxmlformats.org/officeDocument/2006/relationships/tags" Target="../tags/tag169.xml" /><Relationship Id="rId3" Type="http://schemas.openxmlformats.org/officeDocument/2006/relationships/slideMaster" Target="../slideMasters/slideMaster2.xml" /></Relationships>
</file>

<file path=ppt/slideLayouts/_rels/slideLayout60.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tags" Target="../tags/tag171.xml" /><Relationship Id="rId3" Type="http://schemas.openxmlformats.org/officeDocument/2006/relationships/slideMaster" Target="../slideMasters/slideMaster2.xml" /></Relationships>
</file>

<file path=ppt/slideLayouts/_rels/slideLayout61.xml.rels>&#65279;<?xml version="1.0" encoding="utf-8" standalone="yes"?><Relationships xmlns="http://schemas.openxmlformats.org/package/2006/relationships"><Relationship Id="rId1" Type="http://schemas.openxmlformats.org/officeDocument/2006/relationships/tags" Target="../tags/tag172.xml" /><Relationship Id="rId2" Type="http://schemas.openxmlformats.org/officeDocument/2006/relationships/tags" Target="../tags/tag173.xml" /><Relationship Id="rId3" Type="http://schemas.openxmlformats.org/officeDocument/2006/relationships/slideMaster" Target="../slideMasters/slideMaster2.xml" /></Relationships>
</file>

<file path=ppt/slideLayouts/_rels/slideLayout62.xml.rels>&#65279;<?xml version="1.0" encoding="utf-8" standalone="yes"?><Relationships xmlns="http://schemas.openxmlformats.org/package/2006/relationships"><Relationship Id="rId1" Type="http://schemas.openxmlformats.org/officeDocument/2006/relationships/tags" Target="../tags/tag174.xml" /><Relationship Id="rId2" Type="http://schemas.openxmlformats.org/officeDocument/2006/relationships/tags" Target="../tags/tag175.xml" /><Relationship Id="rId3" Type="http://schemas.openxmlformats.org/officeDocument/2006/relationships/slideMaster" Target="../slideMasters/slideMaster2.xml" /></Relationships>
</file>

<file path=ppt/slideLayouts/_rels/slideLayout63.xml.rels>&#65279;<?xml version="1.0" encoding="utf-8" standalone="yes"?><Relationships xmlns="http://schemas.openxmlformats.org/package/2006/relationships"><Relationship Id="rId1" Type="http://schemas.openxmlformats.org/officeDocument/2006/relationships/tags" Target="../tags/tag176.xml" /><Relationship Id="rId2" Type="http://schemas.openxmlformats.org/officeDocument/2006/relationships/tags" Target="../tags/tag177.xml" /><Relationship Id="rId3" Type="http://schemas.openxmlformats.org/officeDocument/2006/relationships/slideMaster" Target="../slideMasters/slideMaster2.xml" /></Relationships>
</file>

<file path=ppt/slideLayouts/_rels/slideLayout64.xml.rels>&#65279;<?xml version="1.0" encoding="utf-8" standalone="yes"?><Relationships xmlns="http://schemas.openxmlformats.org/package/2006/relationships"><Relationship Id="rId1" Type="http://schemas.openxmlformats.org/officeDocument/2006/relationships/tags" Target="../tags/tag178.xml" /><Relationship Id="rId2" Type="http://schemas.openxmlformats.org/officeDocument/2006/relationships/tags" Target="../tags/tag179.xml" /><Relationship Id="rId3" Type="http://schemas.openxmlformats.org/officeDocument/2006/relationships/slideMaster" Target="../slideMasters/slideMaster2.xml" /></Relationships>
</file>

<file path=ppt/slideLayouts/_rels/slideLayout65.xml.rels>&#65279;<?xml version="1.0" encoding="utf-8" standalone="yes"?><Relationships xmlns="http://schemas.openxmlformats.org/package/2006/relationships"><Relationship Id="rId1" Type="http://schemas.openxmlformats.org/officeDocument/2006/relationships/tags" Target="../tags/tag180.xml" /><Relationship Id="rId2" Type="http://schemas.openxmlformats.org/officeDocument/2006/relationships/tags" Target="../tags/tag181.xml" /><Relationship Id="rId3" Type="http://schemas.openxmlformats.org/officeDocument/2006/relationships/slideMaster" Target="../slideMasters/slideMaster2.xml" /></Relationships>
</file>

<file path=ppt/slideLayouts/_rels/slideLayout66.xml.rels>&#65279;<?xml version="1.0" encoding="utf-8" standalone="yes"?><Relationships xmlns="http://schemas.openxmlformats.org/package/2006/relationships"><Relationship Id="rId1" Type="http://schemas.openxmlformats.org/officeDocument/2006/relationships/tags" Target="../tags/tag182.xml" /><Relationship Id="rId2" Type="http://schemas.openxmlformats.org/officeDocument/2006/relationships/tags" Target="../tags/tag183.xml" /><Relationship Id="rId3" Type="http://schemas.openxmlformats.org/officeDocument/2006/relationships/slideMaster" Target="../slideMasters/slideMaster2.xml" /></Relationships>
</file>

<file path=ppt/slideLayouts/_rels/slideLayout67.xml.rels>&#65279;<?xml version="1.0" encoding="utf-8" standalone="yes"?><Relationships xmlns="http://schemas.openxmlformats.org/package/2006/relationships"><Relationship Id="rId1" Type="http://schemas.openxmlformats.org/officeDocument/2006/relationships/tags" Target="../tags/tag184.xml" /><Relationship Id="rId2" Type="http://schemas.openxmlformats.org/officeDocument/2006/relationships/tags" Target="../tags/tag185.xml" /><Relationship Id="rId3" Type="http://schemas.openxmlformats.org/officeDocument/2006/relationships/slideMaster" Target="../slideMasters/slideMaster2.xml" /></Relationships>
</file>

<file path=ppt/slideLayouts/_rels/slideLayout68.xml.rels>&#65279;<?xml version="1.0" encoding="utf-8" standalone="yes"?><Relationships xmlns="http://schemas.openxmlformats.org/package/2006/relationships"><Relationship Id="rId1" Type="http://schemas.openxmlformats.org/officeDocument/2006/relationships/tags" Target="../tags/tag186.xml" /><Relationship Id="rId2" Type="http://schemas.openxmlformats.org/officeDocument/2006/relationships/tags" Target="../tags/tag187.xml" /><Relationship Id="rId3" Type="http://schemas.openxmlformats.org/officeDocument/2006/relationships/slideMaster" Target="../slideMasters/slideMaster2.xml" /></Relationships>
</file>

<file path=ppt/slideLayouts/_rels/slideLayout69.xml.rels>&#65279;<?xml version="1.0" encoding="utf-8" standalone="yes"?><Relationships xmlns="http://schemas.openxmlformats.org/package/2006/relationships"><Relationship Id="rId1" Type="http://schemas.openxmlformats.org/officeDocument/2006/relationships/tags" Target="../tags/tag188.xml" /><Relationship Id="rId2" Type="http://schemas.openxmlformats.org/officeDocument/2006/relationships/tags" Target="../tags/tag189.xml" /><Relationship Id="rId3" Type="http://schemas.openxmlformats.org/officeDocument/2006/relationships/slideMaster" Target="../slideMasters/slideMaster2.xml" /></Relationships>
</file>

<file path=ppt/slideLayouts/_rels/slideLayout70.xml.rels>&#65279;<?xml version="1.0" encoding="utf-8" standalone="yes"?><Relationships xmlns="http://schemas.openxmlformats.org/package/2006/relationships"><Relationship Id="rId1" Type="http://schemas.openxmlformats.org/officeDocument/2006/relationships/tags" Target="../tags/tag190.xml" /><Relationship Id="rId2" Type="http://schemas.openxmlformats.org/officeDocument/2006/relationships/tags" Target="../tags/tag191.xml" /><Relationship Id="rId3" Type="http://schemas.openxmlformats.org/officeDocument/2006/relationships/slideMaster" Target="../slideMasters/slideMaster2.xml" /></Relationships>
</file>

<file path=ppt/slideLayouts/_rels/slideLayout71.xml.rels>&#65279;<?xml version="1.0" encoding="utf-8" standalone="yes"?><Relationships xmlns="http://schemas.openxmlformats.org/package/2006/relationships"><Relationship Id="rId1" Type="http://schemas.openxmlformats.org/officeDocument/2006/relationships/tags" Target="../tags/tag192.xml" /><Relationship Id="rId2" Type="http://schemas.openxmlformats.org/officeDocument/2006/relationships/tags" Target="../tags/tag193.xml" /><Relationship Id="rId3" Type="http://schemas.openxmlformats.org/officeDocument/2006/relationships/slideMaster" Target="../slideMasters/slideMaster2.xml" /></Relationships>
</file>

<file path=ppt/slideLayouts/_rels/slideLayout72.xml.rels>&#65279;<?xml version="1.0" encoding="utf-8" standalone="yes"?><Relationships xmlns="http://schemas.openxmlformats.org/package/2006/relationships"><Relationship Id="rId1" Type="http://schemas.openxmlformats.org/officeDocument/2006/relationships/tags" Target="../tags/tag194.xml" /><Relationship Id="rId2" Type="http://schemas.openxmlformats.org/officeDocument/2006/relationships/tags" Target="../tags/tag195.xml" /><Relationship Id="rId3" Type="http://schemas.openxmlformats.org/officeDocument/2006/relationships/slideMaster" Target="../slideMasters/slideMaster2.xml" /></Relationships>
</file>

<file path=ppt/slideLayouts/_rels/slideLayout73.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slideMaster" Target="../slideMasters/slideMaster2.xml" /></Relationships>
</file>

<file path=ppt/slideLayouts/_rels/slideLayout74.xml.rels>&#65279;<?xml version="1.0" encoding="utf-8" standalone="yes"?><Relationships xmlns="http://schemas.openxmlformats.org/package/2006/relationships"><Relationship Id="rId1" Type="http://schemas.openxmlformats.org/officeDocument/2006/relationships/tags" Target="../tags/tag198.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hyperlink" Target="http://www.1ppt.com/hangye/" TargetMode="External" /><Relationship Id="rId5" Type="http://schemas.openxmlformats.org/officeDocument/2006/relationships/slideMaster" Target="../slideMasters/slideMaster2.xml" /></Relationships>
</file>

<file path=ppt/slideLayouts/_rels/slideLayout75.xml.rels>&#65279;<?xml version="1.0" encoding="utf-8" standalone="yes"?><Relationships xmlns="http://schemas.openxmlformats.org/package/2006/relationships"><Relationship Id="rId1" Type="http://schemas.openxmlformats.org/officeDocument/2006/relationships/tags" Target="../tags/tag201.xml" /><Relationship Id="rId2" Type="http://schemas.openxmlformats.org/officeDocument/2006/relationships/tags" Target="../tags/tag202.xml" /><Relationship Id="rId3" Type="http://schemas.openxmlformats.org/officeDocument/2006/relationships/slideMaster" Target="../slideMasters/slideMaster2.xml" /></Relationships>
</file>

<file path=ppt/slideLayouts/_rels/slideLayout76.xml.rels>&#65279;<?xml version="1.0" encoding="utf-8" standalone="yes"?><Relationships xmlns="http://schemas.openxmlformats.org/package/2006/relationships"><Relationship Id="rId1" Type="http://schemas.openxmlformats.org/officeDocument/2006/relationships/tags" Target="../tags/tag203.xml" /><Relationship Id="rId2" Type="http://schemas.openxmlformats.org/officeDocument/2006/relationships/tags" Target="../tags/tag204.xml" /><Relationship Id="rId3" Type="http://schemas.openxmlformats.org/officeDocument/2006/relationships/slideMaster" Target="../slideMasters/slideMaster2.xml" /></Relationships>
</file>

<file path=ppt/slideLayouts/_rels/slideLayout77.xml.rels>&#65279;<?xml version="1.0" encoding="utf-8" standalone="yes"?><Relationships xmlns="http://schemas.openxmlformats.org/package/2006/relationships"><Relationship Id="rId1" Type="http://schemas.openxmlformats.org/officeDocument/2006/relationships/tags" Target="../tags/tag205.xml" /><Relationship Id="rId2" Type="http://schemas.openxmlformats.org/officeDocument/2006/relationships/slideMaster" Target="../slideMasters/slideMaster2.xml" /></Relationships>
</file>

<file path=ppt/slideLayouts/_rels/slideLayout78.xml.rels>&#65279;<?xml version="1.0" encoding="utf-8" standalone="yes"?><Relationships xmlns="http://schemas.openxmlformats.org/package/2006/relationships"><Relationship Id="rId1" Type="http://schemas.openxmlformats.org/officeDocument/2006/relationships/tags" Target="../tags/tag206.xml" /><Relationship Id="rId2" Type="http://schemas.openxmlformats.org/officeDocument/2006/relationships/slideMaster" Target="../slideMasters/slideMaster2.xml" /></Relationships>
</file>

<file path=ppt/slideLayouts/_rels/slideLayout79.xml.rels>&#65279;<?xml version="1.0" encoding="utf-8" standalone="yes"?><Relationships xmlns="http://schemas.openxmlformats.org/package/2006/relationships"><Relationship Id="rId1" Type="http://schemas.openxmlformats.org/officeDocument/2006/relationships/tags" Target="../tags/tag207.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slideMaster" Target="../slideMasters/slideMaster2.xml" /></Relationships>
</file>

<file path=ppt/slideLayouts/_rels/slideLayout80.xml.rels>&#65279;<?xml version="1.0" encoding="utf-8" standalone="yes"?><Relationships xmlns="http://schemas.openxmlformats.org/package/2006/relationships"><Relationship Id="rId1" Type="http://schemas.openxmlformats.org/officeDocument/2006/relationships/tags" Target="../tags/tag211.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slideMaster" Target="../slideMasters/slideMaster2.xml" /></Relationships>
</file>

<file path=ppt/slideLayouts/_rels/slideLayout81.xml.rels>&#65279;<?xml version="1.0" encoding="utf-8" standalone="yes"?><Relationships xmlns="http://schemas.openxmlformats.org/package/2006/relationships"><Relationship Id="rId1" Type="http://schemas.openxmlformats.org/officeDocument/2006/relationships/tags" Target="../tags/tag217.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CE3D895B-A563-44E1-B766-307473491E8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A9B17F90-936F-4838-90C2-9FAA6AB78A9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1F4447BA-4C92-4142-AD76-2726F771A23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537052E6-DEEA-4B63-8807-518CF4BEDD2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F468E327-E479-4E97-87E3-80891B8BAD9A}"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EAEDF9B9-136A-4F8B-B7D7-CC2CADFD7343}"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88038599-CB1A-401D-B306-74519549C4DA}"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514410E-6E7F-46D8-9BFA-389EF89CB763}"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98CCAC7-D283-4596-B30D-EE34FEC5EAA3}"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4ABC02C8-6A4D-4557-A67F-5D3695F72BE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4BD3AE9-62C1-4473-86C6-BE872F2F73A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hf sldNum="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_标题幻灯片">
    <p:bg>
      <p:bgRef idx="1001">
        <a:schemeClr val="bg1"/>
      </p:bgRef>
    </p:bg>
    <p:spTree>
      <p:nvGrpSpPr>
        <p:cNvPr id="1" name=""/>
        <p:cNvGrpSpPr/>
        <p:nvPr>
          <p:custDataLst>
            <p:tags r:id="rId1"/>
          </p:custDataLst>
        </p:nvPr>
      </p:nvGrpSpPr>
      <p:grpSpPr>
        <a:xfrm>
          <a:off x="0" y="0"/>
          <a:ext cx="0" cy="0"/>
        </a:xfrm>
      </p:grpSpPr>
      <p:sp>
        <p:nvSpPr>
          <p:cNvPr id="3" name="矩形 2"/>
          <p:cNvSpPr/>
          <p:nvPr userDrawn="1">
            <p:custDataLst>
              <p:tags r:id="rId2"/>
            </p:custDataLst>
          </p:nvPr>
        </p:nvSpPr>
        <p:spPr>
          <a:xfrm>
            <a:off x="0" y="0"/>
            <a:ext cx="12192000" cy="6858000"/>
          </a:xfrm>
          <a:prstGeom prst="rect">
            <a:avLst/>
          </a:prstGeom>
          <a:noFill/>
          <a:ln w="190500">
            <a:solidFill>
              <a:srgbClr val="B09B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1500">
        <p:random/>
      </p:transition>
    </mc:Choice>
    <mc:Fallback>
      <p:transition spd="slow">
        <p:random/>
      </p:transition>
    </mc:Fallback>
  </mc:AlternateContent>
  <p:timing/>
  <p:hf sldNum="0" ftr="0" dt="0"/>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3_标题幻灯片">
    <p:bg>
      <p:bgRef idx="1001">
        <a:schemeClr val="bg1"/>
      </p:bgRef>
    </p:bg>
    <p:spTree>
      <p:nvGrpSpPr>
        <p:cNvPr id="1" name=""/>
        <p:cNvGrpSpPr/>
        <p:nvPr>
          <p:custDataLst>
            <p:tags r:id="rId1"/>
          </p:custDataLst>
        </p:nvPr>
      </p:nvGrpSpPr>
      <p:grpSpPr>
        <a:xfrm>
          <a:off x="0" y="0"/>
          <a:ext cx="0" cy="0"/>
        </a:xfrm>
      </p:grpSpPr>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1500">
        <p:random/>
      </p:transition>
    </mc:Choice>
    <mc:Fallback>
      <p:transition spd="slow">
        <p:random/>
      </p:transition>
    </mc:Fallback>
  </mc:AlternateContent>
  <p:timing/>
  <p:hf sldNum="0" ftr="0" dt="0"/>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5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6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7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8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9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0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1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2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3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4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5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6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7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8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9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0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1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2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3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4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5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6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7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8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9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0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6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1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6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2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6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3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6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4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7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5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7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6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7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7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7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8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7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9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TextBox 2"/>
          <p:cNvSpPr txBox="1"/>
          <p:nvPr userDrawn="1">
            <p:custDataLst>
              <p:tags r:id="rId3"/>
            </p:custDataLst>
          </p:nvPr>
        </p:nvSpPr>
        <p:spPr>
          <a:xfrm>
            <a:off x="453650" y="0"/>
            <a:ext cx="540060" cy="12311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200000"/>
              </a:lnSpc>
            </a:pPr>
            <a:r>
              <a:rPr lang="zh-CN" altLang="en-US" sz="100">
                <a:solidFill>
                  <a:schemeClr val="tx1">
                    <a:alpha val="0"/>
                  </a:schemeClr>
                </a:solidFill>
                <a:latin typeface="微软雅黑" panose="020b0503020204020204" pitchFamily="34" charset="-122"/>
                <a:ea typeface="微软雅黑" panose="020b0503020204020204" pitchFamily="34" charset="-122"/>
                <a:hlinkClick r:id="rId4"/>
              </a:rPr>
              <a:t>行业</a:t>
            </a:r>
            <a:r>
              <a:rPr lang="en-US" altLang="zh-CN" sz="100">
                <a:solidFill>
                  <a:schemeClr val="tx1">
                    <a:alpha val="0"/>
                  </a:schemeClr>
                </a:solidFill>
                <a:latin typeface="微软雅黑" panose="020b0503020204020204" pitchFamily="34" charset="-122"/>
                <a:ea typeface="微软雅黑" panose="020b0503020204020204" pitchFamily="34" charset="-122"/>
                <a:hlinkClick r:id="rId4"/>
              </a:rPr>
              <a:t>PPT</a:t>
            </a:r>
            <a:r>
              <a:rPr lang="zh-CN" altLang="en-US" sz="100">
                <a:solidFill>
                  <a:schemeClr val="tx1">
                    <a:alpha val="0"/>
                  </a:schemeClr>
                </a:solidFill>
                <a:latin typeface="微软雅黑" panose="020b0503020204020204" pitchFamily="34" charset="-122"/>
                <a:ea typeface="微软雅黑" panose="020b0503020204020204" pitchFamily="34" charset="-122"/>
                <a:hlinkClick r:id="rId4"/>
              </a:rPr>
              <a:t>模板</a:t>
            </a:r>
            <a:r>
              <a:rPr lang="en-US" altLang="zh-CN" sz="100">
                <a:solidFill>
                  <a:schemeClr val="tx1">
                    <a:alpha val="0"/>
                  </a:schemeClr>
                </a:solidFill>
                <a:latin typeface="微软雅黑" panose="020b0503020204020204" pitchFamily="34" charset="-122"/>
                <a:ea typeface="微软雅黑" panose="020b0503020204020204" pitchFamily="34" charset="-122"/>
              </a:rPr>
              <a:t>http://www.1ppt.com/hangye/</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7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0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7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1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7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4_标题幻灯片">
    <p:bg>
      <p:bgRef idx="1001">
        <a:schemeClr val="bg1"/>
      </p:bgRef>
    </p:bg>
    <p:spTree>
      <p:nvGrpSpPr>
        <p:cNvPr id="1" name=""/>
        <p:cNvGrpSpPr/>
        <p:nvPr>
          <p:custDataLst>
            <p:tags r:id="rId1"/>
          </p:custDataLst>
        </p:nvPr>
      </p:nvGrpSpPr>
      <p:grpSpPr>
        <a:xfrm>
          <a:off x="0" y="0"/>
          <a:ext cx="0" cy="0"/>
        </a:xfrm>
      </p:grpSpPr>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1500">
        <p:random/>
      </p:transition>
    </mc:Choice>
    <mc:Fallback>
      <p:transition spd="slow">
        <p:random/>
      </p:transition>
    </mc:Fallback>
  </mc:AlternateContent>
  <p:timing/>
  <p:hf sldNum="0" ftr="0" dt="0"/>
</p:sldLayout>
</file>

<file path=ppt/slideLayouts/slideLayout7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2_标题幻灯片">
    <p:spTree>
      <p:nvGrpSpPr>
        <p:cNvPr id="1" name=""/>
        <p:cNvGrpSpPr/>
        <p:nvPr>
          <p:custDataLst>
            <p:tags r:id="rId1"/>
          </p:custDataLst>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hf sldNum="0" ftr="0" dt="0"/>
</p:sldLayout>
</file>

<file path=ppt/slideLayouts/slideLayout7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38054" y="6356351"/>
            <a:ext cx="2742724" cy="365125"/>
          </a:xfrm>
        </p:spPr>
        <p:txBody>
          <a:bodyPr/>
          <a:lstStyle>
            <a:defPPr>
              <a:defRPr lang="en-US"/>
            </a:defPPr>
            <a:lvl1pPr marL="0" algn="l" defTabSz="457200" rtl="0" eaLnBrk="1" latinLnBrk="0" hangingPunct="1">
              <a:defRPr sz="1800" kern="1200">
                <a:solidFill>
                  <a:schemeClr val="tx1"/>
                </a:solidFill>
                <a:latin typeface="黑体" panose="02010609060101010101" pitchFamily="49" charset="-122"/>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ltLang="zh-CN"/>
          </a:p>
        </p:txBody>
      </p:sp>
      <p:sp>
        <p:nvSpPr>
          <p:cNvPr id="3" name="页脚占位符 2"/>
          <p:cNvSpPr>
            <a:spLocks noGrp="1"/>
          </p:cNvSpPr>
          <p:nvPr>
            <p:ph type="ftr" sz="quarter" idx="11"/>
            <p:custDataLst>
              <p:tags r:id="rId3"/>
            </p:custDataLst>
          </p:nvPr>
        </p:nvSpPr>
        <p:spPr>
          <a:xfrm>
            <a:off x="4037899" y="6356351"/>
            <a:ext cx="4116202" cy="365125"/>
          </a:xfrm>
        </p:spPr>
        <p:txBody>
          <a:bodyPr/>
          <a:lstStyle>
            <a:defPPr>
              <a:defRPr lang="en-US"/>
            </a:defPPr>
            <a:lvl1pPr marL="0" algn="l" defTabSz="457200" rtl="0" eaLnBrk="1" latinLnBrk="0" hangingPunct="1">
              <a:defRPr sz="1800" kern="1200">
                <a:solidFill>
                  <a:schemeClr val="tx1"/>
                </a:solidFill>
                <a:latin typeface="黑体" panose="02010609060101010101" pitchFamily="49" charset="-122"/>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custDataLst>
              <p:tags r:id="rId4"/>
            </p:custDataLst>
          </p:nvPr>
        </p:nvSpPr>
        <p:spPr>
          <a:xfrm>
            <a:off x="8611222" y="6356351"/>
            <a:ext cx="2742724" cy="365125"/>
          </a:xfrm>
        </p:spPr>
        <p:txBody>
          <a:bodyPr/>
          <a:lstStyle>
            <a:defPPr>
              <a:defRPr lang="en-US"/>
            </a:defPPr>
            <a:lvl1pPr marL="0" algn="l" defTabSz="457200" rtl="0" eaLnBrk="1" latinLnBrk="0" hangingPunct="1">
              <a:defRPr sz="1800" kern="1200">
                <a:solidFill>
                  <a:schemeClr val="tx1"/>
                </a:solidFill>
                <a:latin typeface="黑体" panose="02010609060101010101" pitchFamily="49" charset="-122"/>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12310250-75C1-422F-A2ED-67FB2E62E6CB}" type="slidenum">
              <a:rPr lang="zh-CN" altLang="en-US" smtClean="0"/>
              <a:t>‹#›</a:t>
            </a:fld>
            <a:endParaRPr lang="en-US" altLang="zh-CN"/>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8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a:xfrm>
            <a:off x="612000" y="6314400"/>
            <a:ext cx="2700000" cy="31680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2023/11/7</a:t>
            </a:fld>
            <a:endParaRPr lang="zh-CN" alt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custDataLst>
              <p:tags r:id="rId6"/>
            </p:custDataLst>
          </p:nvPr>
        </p:nvSpPr>
        <p:spPr>
          <a:xfrm>
            <a:off x="8877600" y="6314400"/>
            <a:ext cx="2700000" cy="31680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8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5" name="日期占位符 4"/>
          <p:cNvSpPr>
            <a:spLocks noGrp="1"/>
          </p:cNvSpPr>
          <p:nvPr>
            <p:ph type="dt" sz="half" idx="10"/>
            <p:custDataLst>
              <p:tags r:id="rId5"/>
            </p:custDataLst>
          </p:nvPr>
        </p:nvSpPr>
        <p:spPr>
          <a:xfrm>
            <a:off x="838200" y="6356350"/>
            <a:ext cx="2743200" cy="36512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82F288E0-7875-42C4-84C8-98DBBD3BF4D2}" type="datetimeFigureOut">
              <a:rPr lang="zh-CN" altLang="en-US" smtClean="0"/>
              <a:t>2023/11/7</a:t>
            </a:fld>
            <a:endParaRPr lang="zh-CN" altLang="en-US"/>
          </a:p>
        </p:txBody>
      </p:sp>
      <p:sp>
        <p:nvSpPr>
          <p:cNvPr id="6" name="页脚占位符 5"/>
          <p:cNvSpPr>
            <a:spLocks noGrp="1"/>
          </p:cNvSpPr>
          <p:nvPr>
            <p:ph type="ftr" sz="quarter" idx="11"/>
            <p:custDataLst>
              <p:tags r:id="rId6"/>
            </p:custDataLst>
          </p:nvPr>
        </p:nvSpPr>
        <p:spPr>
          <a:xfrm>
            <a:off x="4038600" y="6356350"/>
            <a:ext cx="4114800" cy="36512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custDataLst>
              <p:tags r:id="rId7"/>
            </p:custDataLst>
          </p:nvPr>
        </p:nvSpPr>
        <p:spPr>
          <a:xfrm>
            <a:off x="8610600" y="6356350"/>
            <a:ext cx="2743200" cy="36512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D9BB5D0-35E4-459D-AEF3-FE4D7C45CC19}"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slideLayout" Target="../slideLayouts/slideLayout41.xml" /><Relationship Id="rId31" Type="http://schemas.openxmlformats.org/officeDocument/2006/relationships/slideLayout" Target="../slideLayouts/slideLayout42.xml" /><Relationship Id="rId32" Type="http://schemas.openxmlformats.org/officeDocument/2006/relationships/slideLayout" Target="../slideLayouts/slideLayout43.xml" /><Relationship Id="rId33" Type="http://schemas.openxmlformats.org/officeDocument/2006/relationships/slideLayout" Target="../slideLayouts/slideLayout44.xml" /><Relationship Id="rId34" Type="http://schemas.openxmlformats.org/officeDocument/2006/relationships/slideLayout" Target="../slideLayouts/slideLayout45.xml" /><Relationship Id="rId35" Type="http://schemas.openxmlformats.org/officeDocument/2006/relationships/slideLayout" Target="../slideLayouts/slideLayout46.xml" /><Relationship Id="rId36" Type="http://schemas.openxmlformats.org/officeDocument/2006/relationships/slideLayout" Target="../slideLayouts/slideLayout47.xml" /><Relationship Id="rId37" Type="http://schemas.openxmlformats.org/officeDocument/2006/relationships/slideLayout" Target="../slideLayouts/slideLayout48.xml" /><Relationship Id="rId38" Type="http://schemas.openxmlformats.org/officeDocument/2006/relationships/slideLayout" Target="../slideLayouts/slideLayout49.xml" /><Relationship Id="rId39" Type="http://schemas.openxmlformats.org/officeDocument/2006/relationships/slideLayout" Target="../slideLayouts/slideLayout50.xml" /><Relationship Id="rId4" Type="http://schemas.openxmlformats.org/officeDocument/2006/relationships/slideLayout" Target="../slideLayouts/slideLayout15.xml" /><Relationship Id="rId40" Type="http://schemas.openxmlformats.org/officeDocument/2006/relationships/slideLayout" Target="../slideLayouts/slideLayout51.xml" /><Relationship Id="rId41" Type="http://schemas.openxmlformats.org/officeDocument/2006/relationships/slideLayout" Target="../slideLayouts/slideLayout52.xml" /><Relationship Id="rId42" Type="http://schemas.openxmlformats.org/officeDocument/2006/relationships/slideLayout" Target="../slideLayouts/slideLayout53.xml" /><Relationship Id="rId43" Type="http://schemas.openxmlformats.org/officeDocument/2006/relationships/slideLayout" Target="../slideLayouts/slideLayout54.xml" /><Relationship Id="rId44" Type="http://schemas.openxmlformats.org/officeDocument/2006/relationships/slideLayout" Target="../slideLayouts/slideLayout55.xml" /><Relationship Id="rId45" Type="http://schemas.openxmlformats.org/officeDocument/2006/relationships/slideLayout" Target="../slideLayouts/slideLayout56.xml" /><Relationship Id="rId46" Type="http://schemas.openxmlformats.org/officeDocument/2006/relationships/slideLayout" Target="../slideLayouts/slideLayout57.xml" /><Relationship Id="rId47" Type="http://schemas.openxmlformats.org/officeDocument/2006/relationships/slideLayout" Target="../slideLayouts/slideLayout58.xml" /><Relationship Id="rId48" Type="http://schemas.openxmlformats.org/officeDocument/2006/relationships/slideLayout" Target="../slideLayouts/slideLayout59.xml" /><Relationship Id="rId49" Type="http://schemas.openxmlformats.org/officeDocument/2006/relationships/slideLayout" Target="../slideLayouts/slideLayout60.xml" /><Relationship Id="rId5" Type="http://schemas.openxmlformats.org/officeDocument/2006/relationships/slideLayout" Target="../slideLayouts/slideLayout16.xml" /><Relationship Id="rId50" Type="http://schemas.openxmlformats.org/officeDocument/2006/relationships/slideLayout" Target="../slideLayouts/slideLayout61.xml" /><Relationship Id="rId51" Type="http://schemas.openxmlformats.org/officeDocument/2006/relationships/slideLayout" Target="../slideLayouts/slideLayout62.xml" /><Relationship Id="rId52" Type="http://schemas.openxmlformats.org/officeDocument/2006/relationships/slideLayout" Target="../slideLayouts/slideLayout63.xml" /><Relationship Id="rId53" Type="http://schemas.openxmlformats.org/officeDocument/2006/relationships/slideLayout" Target="../slideLayouts/slideLayout64.xml" /><Relationship Id="rId54" Type="http://schemas.openxmlformats.org/officeDocument/2006/relationships/slideLayout" Target="../slideLayouts/slideLayout65.xml" /><Relationship Id="rId55" Type="http://schemas.openxmlformats.org/officeDocument/2006/relationships/slideLayout" Target="../slideLayouts/slideLayout66.xml" /><Relationship Id="rId56" Type="http://schemas.openxmlformats.org/officeDocument/2006/relationships/slideLayout" Target="../slideLayouts/slideLayout67.xml" /><Relationship Id="rId57" Type="http://schemas.openxmlformats.org/officeDocument/2006/relationships/slideLayout" Target="../slideLayouts/slideLayout68.xml" /><Relationship Id="rId58" Type="http://schemas.openxmlformats.org/officeDocument/2006/relationships/slideLayout" Target="../slideLayouts/slideLayout69.xml" /><Relationship Id="rId59" Type="http://schemas.openxmlformats.org/officeDocument/2006/relationships/slideLayout" Target="../slideLayouts/slideLayout70.xml" /><Relationship Id="rId6" Type="http://schemas.openxmlformats.org/officeDocument/2006/relationships/slideLayout" Target="../slideLayouts/slideLayout17.xml" /><Relationship Id="rId60" Type="http://schemas.openxmlformats.org/officeDocument/2006/relationships/slideLayout" Target="../slideLayouts/slideLayout71.xml" /><Relationship Id="rId61" Type="http://schemas.openxmlformats.org/officeDocument/2006/relationships/slideLayout" Target="../slideLayouts/slideLayout72.xml" /><Relationship Id="rId62" Type="http://schemas.openxmlformats.org/officeDocument/2006/relationships/slideLayout" Target="../slideLayouts/slideLayout73.xml" /><Relationship Id="rId63" Type="http://schemas.openxmlformats.org/officeDocument/2006/relationships/slideLayout" Target="../slideLayouts/slideLayout74.xml" /><Relationship Id="rId64" Type="http://schemas.openxmlformats.org/officeDocument/2006/relationships/slideLayout" Target="../slideLayouts/slideLayout75.xml" /><Relationship Id="rId65" Type="http://schemas.openxmlformats.org/officeDocument/2006/relationships/slideLayout" Target="../slideLayouts/slideLayout76.xml" /><Relationship Id="rId66" Type="http://schemas.openxmlformats.org/officeDocument/2006/relationships/slideLayout" Target="../slideLayouts/slideLayout77.xml" /><Relationship Id="rId67" Type="http://schemas.openxmlformats.org/officeDocument/2006/relationships/slideLayout" Target="../slideLayouts/slideLayout78.xml" /><Relationship Id="rId68" Type="http://schemas.openxmlformats.org/officeDocument/2006/relationships/slideLayout" Target="../slideLayouts/slideLayout79.xml" /><Relationship Id="rId69" Type="http://schemas.openxmlformats.org/officeDocument/2006/relationships/slideLayout" Target="../slideLayouts/slideLayout80.xml" /><Relationship Id="rId7" Type="http://schemas.openxmlformats.org/officeDocument/2006/relationships/slideLayout" Target="../slideLayouts/slideLayout18.xml" /><Relationship Id="rId70" Type="http://schemas.openxmlformats.org/officeDocument/2006/relationships/slideLayout" Target="../slideLayouts/slideLayout81.xml" /><Relationship Id="rId71" Type="http://schemas.openxmlformats.org/officeDocument/2006/relationships/tags" Target="../tags/tag224.xml" /><Relationship Id="rId72" Type="http://schemas.openxmlformats.org/officeDocument/2006/relationships/image" Target="file:///D:\qq&#25991;&#20214;\712321467\Image\C2C\Image2\%7b75232B38-A165-1FB7-499C-2E1C792CACB5%7d.png" TargetMode="External" /><Relationship Id="rId73" Type="http://schemas.openxmlformats.org/officeDocument/2006/relationships/image" Target="../media/image1.png" /><Relationship Id="rId74" Type="http://schemas.openxmlformats.org/officeDocument/2006/relationships/tags" Target="../tags/tag225.xml" /><Relationship Id="rId75" Type="http://schemas.openxmlformats.org/officeDocument/2006/relationships/theme" Target="../theme/theme2.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71"/>
          </p:custDataLst>
        </p:nvPr>
      </p:nvGrpSpPr>
      <p:grpSpPr>
        <a:xfrm>
          <a:off x="0" y="0"/>
          <a:ext cx="0" cy="0"/>
        </a:xfrm>
      </p:grpSpPr>
      <p:pic>
        <p:nvPicPr>
          <p:cNvPr id="2" name="图片 1073743875" descr="学科网 zxxk.com" title=""/>
          <p:cNvPicPr>
            <a:picLocks noChangeAspect="1"/>
          </p:cNvPicPr>
          <p:nvPr>
            <p:custDataLst>
              <p:tags r:id="rId74"/>
            </p:custDataLst>
          </p:nvPr>
        </p:nvPicPr>
        <p:blipFill>
          <a:blip r:embed="rId73" r:link="rId7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 id="2147483687" r:id="rId28"/>
    <p:sldLayoutId id="2147483688" r:id="rId29"/>
    <p:sldLayoutId id="2147483689" r:id="rId30"/>
    <p:sldLayoutId id="2147483690" r:id="rId31"/>
    <p:sldLayoutId id="2147483691" r:id="rId32"/>
    <p:sldLayoutId id="2147483692" r:id="rId33"/>
    <p:sldLayoutId id="2147483693" r:id="rId34"/>
    <p:sldLayoutId id="2147483694" r:id="rId35"/>
    <p:sldLayoutId id="2147483695" r:id="rId36"/>
    <p:sldLayoutId id="2147483696" r:id="rId37"/>
    <p:sldLayoutId id="2147483697" r:id="rId38"/>
    <p:sldLayoutId id="2147483698" r:id="rId39"/>
    <p:sldLayoutId id="2147483699" r:id="rId40"/>
    <p:sldLayoutId id="2147483700" r:id="rId41"/>
    <p:sldLayoutId id="2147483701" r:id="rId42"/>
    <p:sldLayoutId id="2147483702" r:id="rId43"/>
    <p:sldLayoutId id="2147483703" r:id="rId44"/>
    <p:sldLayoutId id="2147483704" r:id="rId45"/>
    <p:sldLayoutId id="2147483705" r:id="rId46"/>
    <p:sldLayoutId id="2147483706" r:id="rId47"/>
    <p:sldLayoutId id="2147483707" r:id="rId48"/>
    <p:sldLayoutId id="2147483708" r:id="rId49"/>
    <p:sldLayoutId id="2147483709" r:id="rId50"/>
    <p:sldLayoutId id="2147483710" r:id="rId51"/>
    <p:sldLayoutId id="2147483711" r:id="rId52"/>
    <p:sldLayoutId id="2147483712" r:id="rId53"/>
    <p:sldLayoutId id="2147483713" r:id="rId54"/>
    <p:sldLayoutId id="2147483714" r:id="rId55"/>
    <p:sldLayoutId id="2147483715" r:id="rId56"/>
    <p:sldLayoutId id="2147483716" r:id="rId57"/>
    <p:sldLayoutId id="2147483717" r:id="rId58"/>
    <p:sldLayoutId id="2147483718" r:id="rId59"/>
    <p:sldLayoutId id="2147483719" r:id="rId60"/>
    <p:sldLayoutId id="2147483720" r:id="rId61"/>
    <p:sldLayoutId id="2147483721" r:id="rId62"/>
    <p:sldLayoutId id="2147483722" r:id="rId63"/>
    <p:sldLayoutId id="2147483723" r:id="rId64"/>
    <p:sldLayoutId id="2147483724" r:id="rId65"/>
    <p:sldLayoutId id="2147483725" r:id="rId66"/>
    <p:sldLayoutId id="2147483726" r:id="rId67"/>
    <p:sldLayoutId id="2147483727" r:id="rId68"/>
    <p:sldLayoutId id="2147483728" r:id="rId69"/>
    <p:sldLayoutId id="2147483729" r:id="rId70"/>
  </p:sldLayoutIdLst>
  <mc:AlternateContent>
    <mc:Choice xmlns:p14="http://schemas.microsoft.com/office/powerpoint/2010/main" Requires="p14">
      <p:transition spd="slow" p14:dur="1500">
        <p:random/>
      </p:transition>
    </mc:Choice>
    <mc:Fallback>
      <p:transition spd="slow">
        <p:random/>
      </p:transition>
    </mc:Fallback>
  </mc:AlternateContent>
  <p:timing/>
  <p:hf sldNum="0" ftr="0" dt="0"/>
  <p:txStyles>
    <p:titleStyle>
      <a:lvl1pPr algn="l" defTabSz="913765"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3765"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3765"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3765"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2" Type="http://schemas.openxmlformats.org/officeDocument/2006/relationships/tags" Target="../tags/tag233.xml" /><Relationship Id="rId3" Type="http://schemas.openxmlformats.org/officeDocument/2006/relationships/image" Target="../media/image2.png" /><Relationship Id="rId4" Type="http://schemas.openxmlformats.org/officeDocument/2006/relationships/tags" Target="../tags/tag234.xml" /><Relationship Id="rId5" Type="http://schemas.openxmlformats.org/officeDocument/2006/relationships/tags" Target="../tags/tag235.xml" /><Relationship Id="rId6" Type="http://schemas.openxmlformats.org/officeDocument/2006/relationships/image" Target="../media/image3.png" /><Relationship Id="rId7" Type="http://schemas.openxmlformats.org/officeDocument/2006/relationships/tags" Target="../tags/tag236.xml" /><Relationship Id="rId8" Type="http://schemas.openxmlformats.org/officeDocument/2006/relationships/image" Target="../media/image4.png" /><Relationship Id="rId9" Type="http://schemas.openxmlformats.org/officeDocument/2006/relationships/tags" Target="../tags/tag2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microsoft.com/office/2007/relationships/hdphoto" Target="../media/image8.wdp" /><Relationship Id="rId11" Type="http://schemas.openxmlformats.org/officeDocument/2006/relationships/tags" Target="../tags/tag249.xml" /><Relationship Id="rId2" Type="http://schemas.openxmlformats.org/officeDocument/2006/relationships/notesSlide" Target="../notesSlides/notesSlide1.xml" /><Relationship Id="rId3" Type="http://schemas.openxmlformats.org/officeDocument/2006/relationships/tags" Target="../tags/tag245.xml" /><Relationship Id="rId4" Type="http://schemas.openxmlformats.org/officeDocument/2006/relationships/image" Target="../media/image5.png" /><Relationship Id="rId5" Type="http://schemas.microsoft.com/office/2007/relationships/hdphoto" Target="../media/image6.wdp"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tags" Target="../tags/tag260.xml" /><Relationship Id="rId13" Type="http://schemas.openxmlformats.org/officeDocument/2006/relationships/tags" Target="../tags/tag261.xml" /><Relationship Id="rId14" Type="http://schemas.openxmlformats.org/officeDocument/2006/relationships/tags" Target="../tags/tag262.xml" /><Relationship Id="rId15" Type="http://schemas.openxmlformats.org/officeDocument/2006/relationships/tags" Target="../tags/tag263.xml" /><Relationship Id="rId16" Type="http://schemas.openxmlformats.org/officeDocument/2006/relationships/tags" Target="../tags/tag264.xml" /><Relationship Id="rId17" Type="http://schemas.openxmlformats.org/officeDocument/2006/relationships/tags" Target="../tags/tag265.xml" /><Relationship Id="rId18" Type="http://schemas.openxmlformats.org/officeDocument/2006/relationships/tags" Target="../tags/tag266.xml" /><Relationship Id="rId19" Type="http://schemas.openxmlformats.org/officeDocument/2006/relationships/image" Target="../media/image5.png" /><Relationship Id="rId2" Type="http://schemas.openxmlformats.org/officeDocument/2006/relationships/tags" Target="../tags/tag250.xml" /><Relationship Id="rId20" Type="http://schemas.microsoft.com/office/2007/relationships/hdphoto" Target="../media/image6.wdp" /><Relationship Id="rId21" Type="http://schemas.openxmlformats.org/officeDocument/2006/relationships/tags" Target="../tags/tag267.xml" /><Relationship Id="rId22" Type="http://schemas.openxmlformats.org/officeDocument/2006/relationships/tags" Target="../tags/tag268.xml" /><Relationship Id="rId23" Type="http://schemas.openxmlformats.org/officeDocument/2006/relationships/tags" Target="../tags/tag269.xml" /><Relationship Id="rId24" Type="http://schemas.openxmlformats.org/officeDocument/2006/relationships/tags" Target="../tags/tag270.xml" /><Relationship Id="rId25" Type="http://schemas.openxmlformats.org/officeDocument/2006/relationships/tags" Target="../tags/tag271.xml" /><Relationship Id="rId26" Type="http://schemas.openxmlformats.org/officeDocument/2006/relationships/tags" Target="../tags/tag272.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1.xml" /><Relationship Id="rId11" Type="http://schemas.openxmlformats.org/officeDocument/2006/relationships/tags" Target="../tags/tag282.xml" /><Relationship Id="rId12" Type="http://schemas.openxmlformats.org/officeDocument/2006/relationships/tags" Target="../tags/tag283.xml" /><Relationship Id="rId13" Type="http://schemas.openxmlformats.org/officeDocument/2006/relationships/tags" Target="../tags/tag284.xml" /><Relationship Id="rId14" Type="http://schemas.openxmlformats.org/officeDocument/2006/relationships/tags" Target="../tags/tag285.xml" /><Relationship Id="rId15" Type="http://schemas.openxmlformats.org/officeDocument/2006/relationships/tags" Target="../tags/tag286.xml" /><Relationship Id="rId16" Type="http://schemas.openxmlformats.org/officeDocument/2006/relationships/tags" Target="../tags/tag287.xml" /><Relationship Id="rId17" Type="http://schemas.openxmlformats.org/officeDocument/2006/relationships/tags" Target="../tags/tag288.xml" /><Relationship Id="rId18" Type="http://schemas.openxmlformats.org/officeDocument/2006/relationships/tags" Target="../tags/tag289.xml" /><Relationship Id="rId19" Type="http://schemas.openxmlformats.org/officeDocument/2006/relationships/tags" Target="../tags/tag290.xml" /><Relationship Id="rId2" Type="http://schemas.openxmlformats.org/officeDocument/2006/relationships/tags" Target="../tags/tag273.xml" /><Relationship Id="rId20" Type="http://schemas.openxmlformats.org/officeDocument/2006/relationships/tags" Target="../tags/tag291.xml" /><Relationship Id="rId21" Type="http://schemas.openxmlformats.org/officeDocument/2006/relationships/tags" Target="../tags/tag292.xml" /><Relationship Id="rId22" Type="http://schemas.openxmlformats.org/officeDocument/2006/relationships/image" Target="../media/image5.png" /><Relationship Id="rId23" Type="http://schemas.microsoft.com/office/2007/relationships/hdphoto" Target="../media/image6.wdp" /><Relationship Id="rId24" Type="http://schemas.openxmlformats.org/officeDocument/2006/relationships/tags" Target="../tags/tag293.xml" /><Relationship Id="rId25" Type="http://schemas.openxmlformats.org/officeDocument/2006/relationships/tags" Target="../tags/tag294.xml" /><Relationship Id="rId26" Type="http://schemas.openxmlformats.org/officeDocument/2006/relationships/tags" Target="../tags/tag295.xml" /><Relationship Id="rId27" Type="http://schemas.openxmlformats.org/officeDocument/2006/relationships/tags" Target="../tags/tag296.xml"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tags" Target="../tags/tag278.xml" /><Relationship Id="rId8" Type="http://schemas.openxmlformats.org/officeDocument/2006/relationships/tags" Target="../tags/tag279.xml" /><Relationship Id="rId9" Type="http://schemas.openxmlformats.org/officeDocument/2006/relationships/tags" Target="../tags/tag28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5.xml" /><Relationship Id="rId11" Type="http://schemas.openxmlformats.org/officeDocument/2006/relationships/tags" Target="../tags/tag306.xml" /><Relationship Id="rId12" Type="http://schemas.openxmlformats.org/officeDocument/2006/relationships/tags" Target="../tags/tag307.xml" /><Relationship Id="rId13" Type="http://schemas.openxmlformats.org/officeDocument/2006/relationships/tags" Target="../tags/tag308.xml" /><Relationship Id="rId14" Type="http://schemas.openxmlformats.org/officeDocument/2006/relationships/tags" Target="../tags/tag309.xml" /><Relationship Id="rId15" Type="http://schemas.openxmlformats.org/officeDocument/2006/relationships/image" Target="../media/image5.png" /><Relationship Id="rId16" Type="http://schemas.microsoft.com/office/2007/relationships/hdphoto" Target="../media/image6.wdp" /><Relationship Id="rId17" Type="http://schemas.openxmlformats.org/officeDocument/2006/relationships/tags" Target="../tags/tag310.xml" /><Relationship Id="rId18" Type="http://schemas.openxmlformats.org/officeDocument/2006/relationships/tags" Target="../tags/tag311.xml" /><Relationship Id="rId2" Type="http://schemas.openxmlformats.org/officeDocument/2006/relationships/tags" Target="../tags/tag297.xml" /><Relationship Id="rId3" Type="http://schemas.openxmlformats.org/officeDocument/2006/relationships/tags" Target="../tags/tag298.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tags" Target="../tags/tag303.xml" /><Relationship Id="rId9" Type="http://schemas.openxmlformats.org/officeDocument/2006/relationships/tags" Target="../tags/tag30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0.xml" /><Relationship Id="rId11" Type="http://schemas.openxmlformats.org/officeDocument/2006/relationships/image" Target="../media/image9.png" /><Relationship Id="rId12" Type="http://schemas.openxmlformats.org/officeDocument/2006/relationships/tags" Target="../tags/tag321.xml" /><Relationship Id="rId13" Type="http://schemas.openxmlformats.org/officeDocument/2006/relationships/tags" Target="../tags/tag322.xml" /><Relationship Id="rId14" Type="http://schemas.openxmlformats.org/officeDocument/2006/relationships/tags" Target="../tags/tag323.xml" /><Relationship Id="rId15" Type="http://schemas.openxmlformats.org/officeDocument/2006/relationships/tags" Target="../tags/tag324.xml" /><Relationship Id="rId16" Type="http://schemas.openxmlformats.org/officeDocument/2006/relationships/image" Target="../media/image5.png" /><Relationship Id="rId17" Type="http://schemas.microsoft.com/office/2007/relationships/hdphoto" Target="../media/image6.wdp" /><Relationship Id="rId18" Type="http://schemas.openxmlformats.org/officeDocument/2006/relationships/tags" Target="../tags/tag325.xml" /><Relationship Id="rId19" Type="http://schemas.openxmlformats.org/officeDocument/2006/relationships/tags" Target="../tags/tag326.xml" /><Relationship Id="rId2" Type="http://schemas.openxmlformats.org/officeDocument/2006/relationships/tags" Target="../tags/tag312.xml" /><Relationship Id="rId20" Type="http://schemas.openxmlformats.org/officeDocument/2006/relationships/tags" Target="../tags/tag327.xml" /><Relationship Id="rId3" Type="http://schemas.openxmlformats.org/officeDocument/2006/relationships/tags" Target="../tags/tag313.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tags" Target="../tags/tag316.xml" /><Relationship Id="rId7" Type="http://schemas.openxmlformats.org/officeDocument/2006/relationships/tags" Target="../tags/tag317.xml" /><Relationship Id="rId8" Type="http://schemas.openxmlformats.org/officeDocument/2006/relationships/tags" Target="../tags/tag318.xml" /><Relationship Id="rId9" Type="http://schemas.openxmlformats.org/officeDocument/2006/relationships/tags" Target="../tags/tag3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8.xml" /><Relationship Id="rId3" Type="http://schemas.openxmlformats.org/officeDocument/2006/relationships/tags" Target="../tags/tag329.xml" /><Relationship Id="rId4" Type="http://schemas.openxmlformats.org/officeDocument/2006/relationships/tags" Target="../tags/tag33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31.xml" /><Relationship Id="rId3" Type="http://schemas.openxmlformats.org/officeDocument/2006/relationships/tags" Target="../tags/tag332.xml" /><Relationship Id="rId4" Type="http://schemas.openxmlformats.org/officeDocument/2006/relationships/tags" Target="../tags/tag33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34.xml" /><Relationship Id="rId3" Type="http://schemas.openxmlformats.org/officeDocument/2006/relationships/tags" Target="../tags/tag335.xml" /><Relationship Id="rId4" Type="http://schemas.openxmlformats.org/officeDocument/2006/relationships/tags" Target="../tags/tag336.xml" /><Relationship Id="rId5" Type="http://schemas.openxmlformats.org/officeDocument/2006/relationships/image" Target="../media/image10.jpeg" /><Relationship Id="rId6" Type="http://schemas.openxmlformats.org/officeDocument/2006/relationships/tags" Target="../tags/tag337.xml" /><Relationship Id="rId7" Type="http://schemas.openxmlformats.org/officeDocument/2006/relationships/image" Target="../media/image11.png" /><Relationship Id="rId8" Type="http://schemas.openxmlformats.org/officeDocument/2006/relationships/tags" Target="../tags/tag338.xml" /><Relationship Id="rId9" Type="http://schemas.openxmlformats.org/officeDocument/2006/relationships/tags" Target="../tags/tag33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46.xml" /><Relationship Id="rId11" Type="http://schemas.openxmlformats.org/officeDocument/2006/relationships/tags" Target="../tags/tag347.xml" /><Relationship Id="rId12" Type="http://schemas.openxmlformats.org/officeDocument/2006/relationships/tags" Target="../tags/tag348.xml" /><Relationship Id="rId13" Type="http://schemas.openxmlformats.org/officeDocument/2006/relationships/tags" Target="../tags/tag349.xml" /><Relationship Id="rId14" Type="http://schemas.openxmlformats.org/officeDocument/2006/relationships/tags" Target="../tags/tag350.xml" /><Relationship Id="rId15" Type="http://schemas.openxmlformats.org/officeDocument/2006/relationships/tags" Target="../tags/tag351.xml" /><Relationship Id="rId16" Type="http://schemas.openxmlformats.org/officeDocument/2006/relationships/tags" Target="../tags/tag352.xml" /><Relationship Id="rId17" Type="http://schemas.openxmlformats.org/officeDocument/2006/relationships/tags" Target="../tags/tag353.xml" /><Relationship Id="rId18" Type="http://schemas.openxmlformats.org/officeDocument/2006/relationships/image" Target="../media/image13.png" /><Relationship Id="rId19" Type="http://schemas.microsoft.com/office/2007/relationships/hdphoto" Target="../media/image14.wdp" /><Relationship Id="rId2" Type="http://schemas.openxmlformats.org/officeDocument/2006/relationships/tags" Target="../tags/tag340.xml" /><Relationship Id="rId20" Type="http://schemas.openxmlformats.org/officeDocument/2006/relationships/tags" Target="../tags/tag354.xml" /><Relationship Id="rId21" Type="http://schemas.openxmlformats.org/officeDocument/2006/relationships/tags" Target="../tags/tag355.xml" /><Relationship Id="rId22" Type="http://schemas.openxmlformats.org/officeDocument/2006/relationships/tags" Target="../tags/tag356.xml" /><Relationship Id="rId23" Type="http://schemas.openxmlformats.org/officeDocument/2006/relationships/tags" Target="../tags/tag357.xml" /><Relationship Id="rId24" Type="http://schemas.openxmlformats.org/officeDocument/2006/relationships/tags" Target="../tags/tag358.xml" /><Relationship Id="rId25" Type="http://schemas.openxmlformats.org/officeDocument/2006/relationships/image" Target="../media/image15.png" /><Relationship Id="rId26" Type="http://schemas.openxmlformats.org/officeDocument/2006/relationships/tags" Target="../tags/tag359.xml" /><Relationship Id="rId27" Type="http://schemas.openxmlformats.org/officeDocument/2006/relationships/tags" Target="../tags/tag360.xml" /><Relationship Id="rId28" Type="http://schemas.openxmlformats.org/officeDocument/2006/relationships/tags" Target="../tags/tag361.xml" /><Relationship Id="rId29" Type="http://schemas.openxmlformats.org/officeDocument/2006/relationships/tags" Target="../tags/tag362.xml" /><Relationship Id="rId3" Type="http://schemas.openxmlformats.org/officeDocument/2006/relationships/image" Target="../media/image12.png" /><Relationship Id="rId30" Type="http://schemas.openxmlformats.org/officeDocument/2006/relationships/tags" Target="../tags/tag363.xml" /><Relationship Id="rId31" Type="http://schemas.openxmlformats.org/officeDocument/2006/relationships/image" Target="../media/image16.png" /><Relationship Id="rId32" Type="http://schemas.openxmlformats.org/officeDocument/2006/relationships/tags" Target="../tags/tag364.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11.png"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tags" Target="../tags/tag34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71.xml" /><Relationship Id="rId11" Type="http://schemas.openxmlformats.org/officeDocument/2006/relationships/tags" Target="../tags/tag372.xml" /><Relationship Id="rId2" Type="http://schemas.openxmlformats.org/officeDocument/2006/relationships/tags" Target="../tags/tag365.xml" /><Relationship Id="rId3" Type="http://schemas.openxmlformats.org/officeDocument/2006/relationships/image" Target="../media/image12.png" /><Relationship Id="rId4" Type="http://schemas.openxmlformats.org/officeDocument/2006/relationships/tags" Target="../tags/tag366.xml" /><Relationship Id="rId5" Type="http://schemas.openxmlformats.org/officeDocument/2006/relationships/tags" Target="../tags/tag367.xml" /><Relationship Id="rId6" Type="http://schemas.openxmlformats.org/officeDocument/2006/relationships/image" Target="../media/image11.png" /><Relationship Id="rId7" Type="http://schemas.openxmlformats.org/officeDocument/2006/relationships/tags" Target="../tags/tag368.xml" /><Relationship Id="rId8" Type="http://schemas.openxmlformats.org/officeDocument/2006/relationships/tags" Target="../tags/tag369.xml" /><Relationship Id="rId9" Type="http://schemas.openxmlformats.org/officeDocument/2006/relationships/tags" Target="../tags/tag37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73.xml" /><Relationship Id="rId3" Type="http://schemas.openxmlformats.org/officeDocument/2006/relationships/tags" Target="../tags/tag37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75.xml" /><Relationship Id="rId3" Type="http://schemas.openxmlformats.org/officeDocument/2006/relationships/image" Target="../media/image2.png" /><Relationship Id="rId4" Type="http://schemas.openxmlformats.org/officeDocument/2006/relationships/tags" Target="../tags/tag376.xml" /><Relationship Id="rId5" Type="http://schemas.openxmlformats.org/officeDocument/2006/relationships/tags" Target="../tags/tag377.xml" /><Relationship Id="rId6" Type="http://schemas.openxmlformats.org/officeDocument/2006/relationships/image" Target="../media/image17.png" /><Relationship Id="rId7" Type="http://schemas.microsoft.com/office/2007/relationships/hdphoto" Target="../media/image18.wdp" /><Relationship Id="rId8" Type="http://schemas.openxmlformats.org/officeDocument/2006/relationships/tags" Target="../tags/tag37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85.xml" /><Relationship Id="rId11" Type="http://schemas.openxmlformats.org/officeDocument/2006/relationships/tags" Target="../tags/tag386.xml" /><Relationship Id="rId12" Type="http://schemas.openxmlformats.org/officeDocument/2006/relationships/tags" Target="../tags/tag387.xml" /><Relationship Id="rId13" Type="http://schemas.openxmlformats.org/officeDocument/2006/relationships/tags" Target="../tags/tag388.xml" /><Relationship Id="rId14" Type="http://schemas.openxmlformats.org/officeDocument/2006/relationships/tags" Target="../tags/tag389.xml" /><Relationship Id="rId15" Type="http://schemas.openxmlformats.org/officeDocument/2006/relationships/tags" Target="../tags/tag390.xml" /><Relationship Id="rId16" Type="http://schemas.openxmlformats.org/officeDocument/2006/relationships/tags" Target="../tags/tag391.xml" /><Relationship Id="rId17" Type="http://schemas.openxmlformats.org/officeDocument/2006/relationships/tags" Target="../tags/tag392.xml" /><Relationship Id="rId18" Type="http://schemas.openxmlformats.org/officeDocument/2006/relationships/tags" Target="../tags/tag393.xml" /><Relationship Id="rId2" Type="http://schemas.openxmlformats.org/officeDocument/2006/relationships/tags" Target="../tags/tag379.xml" /><Relationship Id="rId3" Type="http://schemas.openxmlformats.org/officeDocument/2006/relationships/image" Target="../media/image12.png" /><Relationship Id="rId4" Type="http://schemas.openxmlformats.org/officeDocument/2006/relationships/tags" Target="../tags/tag380.xml" /><Relationship Id="rId5" Type="http://schemas.openxmlformats.org/officeDocument/2006/relationships/tags" Target="../tags/tag381.xml" /><Relationship Id="rId6" Type="http://schemas.openxmlformats.org/officeDocument/2006/relationships/image" Target="../media/image11.png" /><Relationship Id="rId7" Type="http://schemas.openxmlformats.org/officeDocument/2006/relationships/tags" Target="../tags/tag382.xml" /><Relationship Id="rId8" Type="http://schemas.openxmlformats.org/officeDocument/2006/relationships/tags" Target="../tags/tag383.xml" /><Relationship Id="rId9" Type="http://schemas.openxmlformats.org/officeDocument/2006/relationships/tags" Target="../tags/tag38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94.xml" /><Relationship Id="rId3" Type="http://schemas.openxmlformats.org/officeDocument/2006/relationships/tags" Target="../tags/tag395.xml" /><Relationship Id="rId4" Type="http://schemas.openxmlformats.org/officeDocument/2006/relationships/hyperlink" Target="https://d.book118.com/73802603706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 name="图片 1" title=""/>
          <p:cNvPicPr>
            <a:picLocks noChangeAspect="1"/>
          </p:cNvPicPr>
          <p:nvPr>
            <p:custDataLst>
              <p:tags r:id="rId4"/>
            </p:custDataLst>
          </p:nvPr>
        </p:nvPicPr>
        <p:blipFill>
          <a:blip r:embed="rId3">
            <a:alphaModFix amt="70000"/>
          </a:blip>
          <a:stretch>
            <a:fillRect/>
          </a:stretch>
        </p:blipFill>
        <p:spPr>
          <a:xfrm>
            <a:off x="-77923" y="1550504"/>
            <a:ext cx="12173467" cy="5307496"/>
          </a:xfrm>
          <a:prstGeom prst="rect">
            <a:avLst/>
          </a:prstGeom>
        </p:spPr>
      </p:pic>
      <p:sp>
        <p:nvSpPr>
          <p:cNvPr id="3" name="文本框 2" title=""/>
          <p:cNvSpPr txBox="1"/>
          <p:nvPr>
            <p:custDataLst>
              <p:tags r:id="rId5"/>
            </p:custDataLst>
          </p:nvPr>
        </p:nvSpPr>
        <p:spPr>
          <a:xfrm>
            <a:off x="5070096" y="1053548"/>
            <a:ext cx="2185214" cy="4194313"/>
          </a:xfrm>
          <a:prstGeom prst="rect">
            <a:avLst/>
          </a:prstGeom>
          <a:noFill/>
        </p:spPr>
        <p:txBody>
          <a:bodyPr vert="eaVert"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kumimoji="1" lang="zh-CN" altLang="en-US" sz="13000" smtClean="0">
                <a:solidFill>
                  <a:schemeClr val="tx1">
                    <a:lumMod val="75000"/>
                    <a:lumOff val="25000"/>
                  </a:schemeClr>
                </a:solidFill>
                <a:latin typeface="Arial"/>
                <a:ea typeface="华文新魏" panose="02010800040101010101" charset="-122"/>
                <a:cs typeface="WenYue GuDianMingChaoTi (Non-Commercial Use) W5" charset="-122"/>
                <a:sym typeface="Arial"/>
              </a:rPr>
              <a:t>登高</a:t>
            </a:r>
            <a:endParaRPr kumimoji="1" lang="zh-CN" altLang="en-US" sz="13000">
              <a:solidFill>
                <a:schemeClr val="tx1">
                  <a:lumMod val="75000"/>
                  <a:lumOff val="25000"/>
                </a:schemeClr>
              </a:solidFill>
              <a:latin typeface="Arial"/>
              <a:ea typeface="华文新魏" panose="02010800040101010101" charset="-122"/>
              <a:cs typeface="WenYue GuDianMingChaoTi (Non-Commercial Use) W5" charset="-122"/>
              <a:sym typeface="Arial"/>
            </a:endParaRPr>
          </a:p>
        </p:txBody>
      </p:sp>
      <p:pic>
        <p:nvPicPr>
          <p:cNvPr id="5" name="图片 4" title=""/>
          <p:cNvPicPr>
            <a:picLocks noChangeAspect="1"/>
          </p:cNvPicPr>
          <p:nvPr>
            <p:custDataLst>
              <p:tags r:id="rId7"/>
            </p:custDataLst>
          </p:nvPr>
        </p:nvPicPr>
        <p:blipFill>
          <a:blip r:embed="rId6"/>
          <a:stretch>
            <a:fillRect/>
          </a:stretch>
        </p:blipFill>
        <p:spPr>
          <a:xfrm>
            <a:off x="9672599" y="1053548"/>
            <a:ext cx="1982136" cy="1665356"/>
          </a:xfrm>
          <a:prstGeom prst="rect">
            <a:avLst/>
          </a:prstGeom>
        </p:spPr>
      </p:pic>
      <p:pic>
        <p:nvPicPr>
          <p:cNvPr id="6" name="图片 5" title=""/>
          <p:cNvPicPr>
            <a:picLocks noChangeAspect="1"/>
          </p:cNvPicPr>
          <p:nvPr>
            <p:custDataLst>
              <p:tags r:id="rId9"/>
            </p:custDataLst>
          </p:nvPr>
        </p:nvPicPr>
        <p:blipFill>
          <a:blip r:embed="rId8">
            <a:alphaModFix amt="85000"/>
          </a:blip>
          <a:stretch>
            <a:fillRect/>
          </a:stretch>
        </p:blipFill>
        <p:spPr>
          <a:xfrm>
            <a:off x="-14303" y="-19878"/>
            <a:ext cx="4053840" cy="3185160"/>
          </a:xfrm>
          <a:prstGeom prst="rect">
            <a:avLst/>
          </a:prstGeom>
        </p:spPr>
      </p:pic>
      <p:sp>
        <p:nvSpPr>
          <p:cNvPr id="7" name="文本框 6" title=""/>
          <p:cNvSpPr txBox="1"/>
          <p:nvPr>
            <p:custDataLst>
              <p:tags r:id="rId10"/>
            </p:custDataLst>
          </p:nvPr>
        </p:nvSpPr>
        <p:spPr>
          <a:xfrm>
            <a:off x="5345768" y="5864087"/>
            <a:ext cx="1326084" cy="58477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kumimoji="1" lang="zh-CN" altLang="en-US" sz="3200" smtClean="0">
                <a:solidFill>
                  <a:schemeClr val="tx1">
                    <a:lumMod val="50000"/>
                    <a:lumOff val="50000"/>
                  </a:schemeClr>
                </a:solidFill>
                <a:latin typeface="Arial"/>
                <a:ea typeface="华文新魏" panose="02010800040101010101" charset="-122"/>
                <a:cs typeface="WenYue GuDianMingChaoTi (Non-Commercial Use) W5" charset="-122"/>
                <a:sym typeface="Arial"/>
              </a:rPr>
              <a:t>杜甫</a:t>
            </a:r>
            <a:endParaRPr kumimoji="1" lang="zh-CN" altLang="en-US" sz="3200">
              <a:solidFill>
                <a:schemeClr val="tx1">
                  <a:lumMod val="50000"/>
                  <a:lumOff val="50000"/>
                </a:schemeClr>
              </a:solidFill>
              <a:latin typeface="Arial"/>
              <a:ea typeface="华文新魏" panose="02010800040101010101" charset="-122"/>
              <a:cs typeface="WenYue GuDianMingChaoTi (Non-Commercial Use) W5" charset="-122"/>
              <a:sym typeface="Arial"/>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7" presetClass="entr" presetSubtype="0" dur="100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42" presetClass="entr" presetSubtype="0" dur="100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16" presetClass="entr" presetSubtype="42" dur="500"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barn(outHorizontal)">
                                      <p:cBhvr>
                                        <p:cTn id="26" dur="500"/>
                                        <p:tgtEl>
                                          <p:spTgt spid="3"/>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10" presetClass="entr" presetSubtype="0" dur="50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title=""/>
          <p:cNvSpPr txBox="1"/>
          <p:nvPr>
            <p:custDataLst>
              <p:tags r:id="rId3"/>
            </p:custDataLst>
          </p:nvPr>
        </p:nvSpPr>
        <p:spPr>
          <a:xfrm>
            <a:off x="2867025" y="652145"/>
            <a:ext cx="6096000" cy="97726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120000"/>
              </a:lnSpc>
            </a:pPr>
            <a:r>
              <a:rPr lang="zh-CN" altLang="en-US" sz="4800" b="1" spc="300">
                <a:solidFill>
                  <a:schemeClr val="tx1"/>
                </a:solidFill>
                <a:latin typeface="华文新魏" panose="02010800040101010101" charset="-122"/>
                <a:ea typeface="华文新魏" panose="02010800040101010101" charset="-122"/>
                <a:sym typeface="微软雅黑" panose="020b0503020204020204" pitchFamily="34" charset="-122"/>
              </a:rPr>
              <a:t>学习目标</a:t>
            </a:r>
          </a:p>
        </p:txBody>
      </p:sp>
      <p:sp>
        <p:nvSpPr>
          <p:cNvPr id="11" name="文本框 10" title=""/>
          <p:cNvSpPr txBox="1"/>
          <p:nvPr>
            <p:custDataLst>
              <p:tags r:id="rId4"/>
            </p:custDataLst>
          </p:nvPr>
        </p:nvSpPr>
        <p:spPr>
          <a:xfrm>
            <a:off x="1256665" y="1773555"/>
            <a:ext cx="9575800" cy="3887470"/>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lvl="0" indent="-340995" fontAlgn="auto">
              <a:lnSpc>
                <a:spcPct val="150000"/>
              </a:lnSpc>
              <a:spcBef>
                <a:spcPts val="800"/>
              </a:spcBef>
              <a:buSzTx/>
              <a:tabLst>
                <a:tab pos="342900"/>
                <a:tab pos="1257300"/>
                <a:tab pos="2171700"/>
                <a:tab pos="3086100"/>
                <a:tab pos="4000500"/>
                <a:tab pos="4914900"/>
                <a:tab pos="5829300"/>
                <a:tab pos="6743700"/>
                <a:tab pos="7658100"/>
                <a:tab pos="8572500"/>
                <a:tab pos="9486900"/>
                <a:tab pos="10401300"/>
              </a:tabLst>
            </a:pPr>
            <a:r>
              <a:rPr lang="en-US" altLang="zh-CN" sz="3200">
                <a:latin typeface="汉仪颜楷 W" panose="00020600040101010101" charset="-122"/>
                <a:ea typeface="汉仪颜楷 W" panose="00020600040101010101" charset="-122"/>
                <a:cs typeface="汉仪颜楷 W" panose="00020600040101010101" charset="-122"/>
                <a:sym typeface="+mn-ea"/>
              </a:rPr>
              <a:t>1</a:t>
            </a:r>
            <a:r>
              <a:rPr lang="zh-CN" altLang="en-US" sz="3200">
                <a:latin typeface="汉仪颜楷 W" panose="00020600040101010101" charset="-122"/>
                <a:ea typeface="汉仪颜楷 W" panose="00020600040101010101" charset="-122"/>
                <a:cs typeface="汉仪颜楷 W" panose="00020600040101010101" charset="-122"/>
                <a:sym typeface="+mn-ea"/>
              </a:rPr>
              <a:t>、</a:t>
            </a:r>
            <a:r>
              <a:rPr lang="zh-CN" altLang="en-US" sz="3200" noProof="0">
                <a:ln>
                  <a:noFill/>
                </a:ln>
                <a:effectLst/>
                <a:uLnTx/>
                <a:uFillTx/>
                <a:latin typeface="汉仪颜楷 W" panose="00020600040101010101" charset="-122"/>
                <a:ea typeface="汉仪颜楷 W" panose="00020600040101010101" charset="-122"/>
                <a:cs typeface="汉仪颜楷 W" panose="00020600040101010101" charset="-122"/>
                <a:sym typeface="+mn-ea"/>
              </a:rPr>
              <a:t>运用知人论世的方法，并借助意象营造</a:t>
            </a:r>
            <a:r>
              <a:rPr lang="zh-CN" altLang="en-US" sz="3200" noProof="0">
                <a:ln>
                  <a:noFill/>
                </a:ln>
                <a:solidFill>
                  <a:srgbClr val="FF0000"/>
                </a:solidFill>
                <a:effectLst/>
                <a:uLnTx/>
                <a:uFillTx/>
                <a:latin typeface="汉仪颜楷 W" panose="00020600040101010101" charset="-122"/>
                <a:ea typeface="汉仪颜楷 W" panose="00020600040101010101" charset="-122"/>
                <a:cs typeface="汉仪颜楷 W" panose="00020600040101010101" charset="-122"/>
                <a:sym typeface="+mn-ea"/>
              </a:rPr>
              <a:t>沉郁悲凉</a:t>
            </a:r>
            <a:r>
              <a:rPr lang="zh-CN" altLang="en-US" sz="3200" noProof="0">
                <a:ln>
                  <a:noFill/>
                </a:ln>
                <a:effectLst/>
                <a:uLnTx/>
                <a:uFillTx/>
                <a:latin typeface="汉仪颜楷 W" panose="00020600040101010101" charset="-122"/>
                <a:ea typeface="汉仪颜楷 W" panose="00020600040101010101" charset="-122"/>
                <a:cs typeface="汉仪颜楷 W" panose="00020600040101010101" charset="-122"/>
                <a:sym typeface="+mn-ea"/>
              </a:rPr>
              <a:t>的意境，理解品味诗歌中</a:t>
            </a:r>
            <a:r>
              <a:rPr lang="zh-CN" altLang="en-US" sz="3200" noProof="0">
                <a:ln>
                  <a:noFill/>
                </a:ln>
                <a:solidFill>
                  <a:srgbClr val="FF0000"/>
                </a:solidFill>
                <a:effectLst/>
                <a:uLnTx/>
                <a:uFillTx/>
                <a:latin typeface="汉仪颜楷 W" panose="00020600040101010101" charset="-122"/>
                <a:ea typeface="汉仪颜楷 W" panose="00020600040101010101" charset="-122"/>
                <a:cs typeface="汉仪颜楷 W" panose="00020600040101010101" charset="-122"/>
                <a:sym typeface="+mn-ea"/>
              </a:rPr>
              <a:t>忧国伤时、悲秋苦病的深沉情思。</a:t>
            </a:r>
            <a:endParaRPr lang="zh-CN" altLang="en-US" sz="3200">
              <a:solidFill>
                <a:srgbClr val="FF0000"/>
              </a:solidFill>
              <a:latin typeface="汉仪颜楷 W" panose="00020600040101010101" charset="-122"/>
              <a:ea typeface="汉仪颜楷 W" panose="00020600040101010101" charset="-122"/>
              <a:cs typeface="汉仪颜楷 W" panose="00020600040101010101" charset="-122"/>
              <a:sym typeface="Bebas Neue" charset="0"/>
            </a:endParaRPr>
          </a:p>
          <a:p>
            <a:pPr marL="342900" lvl="0" indent="-340995" fontAlgn="auto">
              <a:lnSpc>
                <a:spcPct val="150000"/>
              </a:lnSpc>
              <a:spcBef>
                <a:spcPts val="800"/>
              </a:spcBef>
              <a:buSzTx/>
              <a:tabLst>
                <a:tab pos="342900"/>
                <a:tab pos="1257300"/>
                <a:tab pos="2171700"/>
                <a:tab pos="3086100"/>
                <a:tab pos="4000500"/>
                <a:tab pos="4914900"/>
                <a:tab pos="5829300"/>
                <a:tab pos="6743700"/>
                <a:tab pos="7658100"/>
                <a:tab pos="8572500"/>
                <a:tab pos="9486900"/>
                <a:tab pos="10401300"/>
              </a:tabLst>
            </a:pPr>
            <a:r>
              <a:rPr lang="en-US" altLang="zh-CN" sz="3200">
                <a:latin typeface="汉仪颜楷 W" panose="00020600040101010101" charset="-122"/>
                <a:ea typeface="汉仪颜楷 W" panose="00020600040101010101" charset="-122"/>
                <a:cs typeface="汉仪颜楷 W" panose="00020600040101010101" charset="-122"/>
                <a:sym typeface="Bebas Neue" charset="0"/>
              </a:rPr>
              <a:t>2</a:t>
            </a:r>
            <a:r>
              <a:rPr lang="zh-CN" altLang="en-US" sz="3200">
                <a:latin typeface="汉仪颜楷 W" panose="00020600040101010101" charset="-122"/>
                <a:ea typeface="汉仪颜楷 W" panose="00020600040101010101" charset="-122"/>
                <a:cs typeface="汉仪颜楷 W" panose="00020600040101010101" charset="-122"/>
                <a:sym typeface="Bebas Neue" charset="0"/>
              </a:rPr>
              <a:t>、探究品味本诗被推崇为</a:t>
            </a:r>
            <a:r>
              <a:rPr lang="en-US" altLang="zh-CN" sz="3200">
                <a:latin typeface="汉仪颜楷 W" panose="00020600040101010101" charset="-122"/>
                <a:ea typeface="汉仪颜楷 W" panose="00020600040101010101" charset="-122"/>
                <a:cs typeface="汉仪颜楷 W" panose="00020600040101010101" charset="-122"/>
                <a:sym typeface="Bebas Neue" charset="0"/>
              </a:rPr>
              <a:t>”</a:t>
            </a:r>
            <a:r>
              <a:rPr lang="zh-CN" altLang="en-US" sz="3200">
                <a:solidFill>
                  <a:srgbClr val="FF0000"/>
                </a:solidFill>
                <a:latin typeface="汉仪颜楷 W" panose="00020600040101010101" charset="-122"/>
                <a:ea typeface="汉仪颜楷 W" panose="00020600040101010101" charset="-122"/>
                <a:cs typeface="汉仪颜楷 W" panose="00020600040101010101" charset="-122"/>
                <a:sym typeface="Bebas Neue" charset="0"/>
              </a:rPr>
              <a:t>古今七言律诗之冠</a:t>
            </a:r>
            <a:r>
              <a:rPr lang="en-US" altLang="zh-CN" sz="3200">
                <a:latin typeface="汉仪颜楷 W" panose="00020600040101010101" charset="-122"/>
                <a:ea typeface="汉仪颜楷 W" panose="00020600040101010101" charset="-122"/>
                <a:cs typeface="汉仪颜楷 W" panose="00020600040101010101" charset="-122"/>
                <a:sym typeface="Bebas Neue" charset="0"/>
              </a:rPr>
              <a:t>“</a:t>
            </a:r>
            <a:r>
              <a:rPr lang="zh-CN" altLang="en-US" sz="3200">
                <a:latin typeface="汉仪颜楷 W" panose="00020600040101010101" charset="-122"/>
                <a:ea typeface="汉仪颜楷 W" panose="00020600040101010101" charset="-122"/>
                <a:cs typeface="汉仪颜楷 W" panose="00020600040101010101" charset="-122"/>
                <a:sym typeface="Bebas Neue" charset="0"/>
              </a:rPr>
              <a:t>的艺术魅力。</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7" name="图片 6" title=""/>
          <p:cNvPicPr>
            <a:picLocks noChangeAspect="1"/>
          </p:cNvPicPr>
          <p:nvPr>
            <p:custDataLst>
              <p:tags r:id="rId6"/>
            </p:custDataLst>
          </p:nvPr>
        </p:nvPicPr>
        <p:blipFill>
          <a:blip r:embed="rId4">
            <a:duotone>
              <a:prstClr val="black"/>
              <a:srgbClr val="D9C3A5">
                <a:tint val="50000"/>
                <a:satMod val="180000"/>
              </a:srgbClr>
            </a:duotone>
            <a:extLst>
              <a:ext uri="{BEBA8EAE-BF5A-486C-A8C5-ECC9F3942E4B}">
                <a14:imgProps xmlns:a14="http://schemas.microsoft.com/office/drawing/2010/main">
                  <a14:imgLayer r:embed="rId5">
                    <a14:imgEffect>
                      <a14:backgroundRemoval t="21172" b="97431" l="3077" r="91538">
                        <a14:foregroundMark x1="15692" y1="77801" x2="15692" y2="77801"/>
                        <a14:foregroundMark x1="7538" y1="76156" x2="7538" y2="76156"/>
                        <a14:foregroundMark x1="3385" y1="76876" x2="3385" y2="76876"/>
                        <a14:foregroundMark x1="6462" y1="72354" x2="6462" y2="72354"/>
                        <a14:foregroundMark x1="5231" y1="94758" x2="5231" y2="94758"/>
                        <a14:foregroundMark x1="3077" y1="92497" x2="3077" y2="92497"/>
                        <a14:foregroundMark x1="45846" y1="92703" x2="45846" y2="92703"/>
                        <a14:foregroundMark x1="65077" y1="86228" x2="65077" y2="86228"/>
                        <a14:foregroundMark x1="44615" y1="28058" x2="44615" y2="28058"/>
                        <a14:foregroundMark x1="41077" y1="33299" x2="41077" y2="33299"/>
                        <a14:foregroundMark x1="39077" y1="48613" x2="39077" y2="48613"/>
                        <a14:foregroundMark x1="40154" y1="46146" x2="40154" y2="46146"/>
                        <a14:foregroundMark x1="38923" y1="46557" x2="38923" y2="46557"/>
                        <a14:foregroundMark x1="41692" y1="44502" x2="41692" y2="44502"/>
                        <a14:foregroundMark x1="40000" y1="45221" x2="40000" y2="45221"/>
                        <a14:foregroundMark x1="42308" y1="43577" x2="42308" y2="43577"/>
                        <a14:foregroundMark x1="40769" y1="44913" x2="40769" y2="44913"/>
                        <a14:foregroundMark x1="48154" y1="24358" x2="48154" y2="24358"/>
                        <a14:foregroundMark x1="39077" y1="28160" x2="39077" y2="28160"/>
                        <a14:foregroundMark x1="39231" y1="29394" x2="39231" y2="29394"/>
                        <a14:foregroundMark x1="38154" y1="30730" x2="38154" y2="30730"/>
                        <a14:foregroundMark x1="52769" y1="25591" x2="52769" y2="25591"/>
                        <a14:foregroundMark x1="54923" y1="24049" x2="54923" y2="24049"/>
                        <a14:foregroundMark x1="52000" y1="26105" x2="55077" y2="28571"/>
                        <a14:foregroundMark x1="50769" y1="21172" x2="57231" y2="27338"/>
                        <a14:foregroundMark x1="57231" y1="27338" x2="57077" y2="27646"/>
                        <a14:foregroundMark x1="38308" y1="32271" x2="38308" y2="32271"/>
                        <a14:foregroundMark x1="26154" y1="94656" x2="26154" y2="94656"/>
                        <a14:foregroundMark x1="54615" y1="96300" x2="54615" y2="96300"/>
                        <a14:foregroundMark x1="71077" y1="94656" x2="71077" y2="94656"/>
                        <a14:foregroundMark x1="55846" y1="96095" x2="55846" y2="96095"/>
                        <a14:foregroundMark x1="53077" y1="97431" x2="53077" y2="97431"/>
                        <a14:foregroundMark x1="40769" y1="35046" x2="40769" y2="35046"/>
                        <a14:foregroundMark x1="58000" y1="33196" x2="58000" y2="33196"/>
                        <a14:foregroundMark x1="61077" y1="33299" x2="61077" y2="33299"/>
                        <a14:foregroundMark x1="63692" y1="33813" x2="64462" y2="33813"/>
                        <a14:foregroundMark x1="65231" y1="33813" x2="65692" y2="33813"/>
                        <a14:foregroundMark x1="66923" y1="34224" x2="66923" y2="34224"/>
                        <a14:foregroundMark x1="66154" y1="35149" x2="66154" y2="35149"/>
                        <a14:foregroundMark x1="59692" y1="36896" x2="64154" y2="37410"/>
                        <a14:foregroundMark x1="65692" y1="34943" x2="67692" y2="34635"/>
                        <a14:foregroundMark x1="21692" y1="62179" x2="16154" y2="65468"/>
                        <a14:foregroundMark x1="74615" y1="86331" x2="85846" y2="89414"/>
                        <a14:foregroundMark x1="85846" y1="89414" x2="91538" y2="94245"/>
                      </a14:backgroundRemoval>
                    </a14:imgEffect>
                  </a14:imgLayer>
                </a14:imgProps>
              </a:ext>
              <a:ext uri="{28A0092B-C50C-407E-A947-70E740481C1C}">
                <a14:useLocalDpi xmlns:a14="http://schemas.microsoft.com/office/drawing/2010/main" val="0"/>
              </a:ext>
            </a:extLst>
          </a:blip>
          <a:srcRect l="1767" t="16667" r="14730" b="1078"/>
          <a:stretch>
            <a:fillRect/>
          </a:stretch>
        </p:blipFill>
        <p:spPr>
          <a:xfrm>
            <a:off x="235324" y="80682"/>
            <a:ext cx="746312" cy="1100450"/>
          </a:xfrm>
          <a:prstGeom prst="rect">
            <a:avLst/>
          </a:prstGeom>
          <a:effectLst>
            <a:outerShdw blurRad="50800" dist="38100" dir="2700000" algn="tl" rotWithShape="0">
              <a:prstClr val="black">
                <a:alpha val="40000"/>
              </a:prstClr>
            </a:outerShdw>
          </a:effectLst>
        </p:spPr>
      </p:pic>
      <p:sp>
        <p:nvSpPr>
          <p:cNvPr id="12" name="文本框 11" title=""/>
          <p:cNvSpPr txBox="1"/>
          <p:nvPr>
            <p:custDataLst>
              <p:tags r:id="rId7"/>
            </p:custDataLst>
          </p:nvPr>
        </p:nvSpPr>
        <p:spPr>
          <a:xfrm>
            <a:off x="1237615" y="302260"/>
            <a:ext cx="3209925" cy="64516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600" b="1">
                <a:solidFill>
                  <a:srgbClr val="685138"/>
                </a:solidFill>
                <a:latin typeface="汉仪书魂体简" panose="02010609000101010101" charset="-122"/>
                <a:ea typeface="汉仪书魂体简" panose="02010609000101010101" charset="-122"/>
              </a:rPr>
              <a:t>知人论世</a:t>
            </a:r>
          </a:p>
        </p:txBody>
      </p:sp>
      <p:sp>
        <p:nvSpPr>
          <p:cNvPr id="13" name="文本框 12" title=""/>
          <p:cNvSpPr txBox="1"/>
          <p:nvPr>
            <p:custDataLst>
              <p:tags r:id="rId8"/>
            </p:custDataLst>
          </p:nvPr>
        </p:nvSpPr>
        <p:spPr>
          <a:xfrm>
            <a:off x="351479" y="1314735"/>
            <a:ext cx="9229550" cy="488759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indent="457200" algn="just" fontAlgn="base">
              <a:lnSpc>
                <a:spcPct val="130000"/>
              </a:lnSpc>
              <a:spcBef>
                <a:spcPct val="0"/>
              </a:spcBef>
              <a:spcAft>
                <a:spcPct val="0"/>
              </a:spcAft>
              <a:buClr>
                <a:srgbClr val="DC5900"/>
              </a:buClr>
              <a:buSzPct val="75000"/>
              <a:defRPr/>
            </a:pPr>
            <a:r>
              <a:rPr lang="zh-CN" altLang="en-US"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宋体" panose="02010600030101010101" pitchFamily="2" charset="-122"/>
              </a:rPr>
              <a:t> </a:t>
            </a:r>
            <a:r>
              <a:rPr kumimoji="0" lang="zh-CN" altLang="en-US" sz="2400" b="1" i="0" u="none" strike="noStrike" kern="1200" cap="none" spc="0" normalizeH="0" baseline="0" noProof="0">
                <a:ln w="9525" cap="flat" cmpd="sng" algn="ctr">
                  <a:noFill/>
                  <a:prstDash val="solid"/>
                  <a:round/>
                  <a:headEnd type="none" w="med" len="med"/>
                  <a:tailEnd type="none" w="med" len="med"/>
                </a:ln>
                <a:solidFill>
                  <a:schemeClr val="tx1">
                    <a:lumMod val="75000"/>
                    <a:lumOff val="25000"/>
                  </a:schemeClr>
                </a:solidFill>
                <a:uLnTx/>
                <a:uFillTx/>
                <a:latin typeface="华文楷体" panose="02010600040101010101" charset="-122"/>
                <a:ea typeface="华文楷体" panose="02010600040101010101" charset="-122"/>
                <a:cs typeface="华文楷体" panose="02010600040101010101" charset="-122"/>
                <a:sym typeface="宋体" panose="02010600030101010101" pitchFamily="2" charset="-122"/>
              </a:rPr>
              <a:t>杜甫</a:t>
            </a:r>
            <a:r>
              <a:rPr kumimoji="0" lang="zh-CN" altLang="en-US" sz="2400" b="1" i="0" u="none" strike="noStrike" kern="1200" cap="none" spc="0" normalizeH="0" baseline="0" noProof="0">
                <a:ln w="9525" cap="flat" cmpd="sng" algn="ctr">
                  <a:noFill/>
                  <a:prstDash val="solid"/>
                  <a:round/>
                  <a:headEnd type="none" w="med" len="med"/>
                  <a:tailEnd type="none" w="med" len="med"/>
                </a:ln>
                <a:solidFill>
                  <a:schemeClr val="tx1">
                    <a:lumMod val="75000"/>
                    <a:lumOff val="25000"/>
                  </a:schemeClr>
                </a:solidFill>
                <a:uLnTx/>
                <a:uFillTx/>
                <a:latin typeface="华文楷体" panose="02010600040101010101" charset="-122"/>
                <a:ea typeface="华文楷体" panose="02010600040101010101" charset="-122"/>
                <a:cs typeface="华文楷体" panose="02010600040101010101" charset="-122"/>
                <a:sym typeface="+mn-ea"/>
              </a:rPr>
              <a:t>，</a:t>
            </a:r>
            <a:r>
              <a:rPr kumimoji="0" lang="zh-CN" altLang="en-US" sz="2400" b="1" i="0" u="none" strike="noStrike" kern="1200" cap="none" spc="0" normalizeH="0" baseline="0" noProof="0">
                <a:ln w="9525" cap="flat" cmpd="sng" algn="ctr">
                  <a:noFill/>
                  <a:prstDash val="solid"/>
                  <a:round/>
                  <a:headEnd type="none" w="med" len="med"/>
                  <a:tailEnd type="none" w="med" len="med"/>
                </a:ln>
                <a:solidFill>
                  <a:schemeClr val="accent2"/>
                </a:solidFill>
                <a:uLnTx/>
                <a:uFillTx/>
                <a:latin typeface="华文楷体" panose="02010600040101010101" charset="-122"/>
                <a:ea typeface="华文楷体" panose="02010600040101010101" charset="-122"/>
                <a:cs typeface="华文楷体" panose="02010600040101010101" charset="-122"/>
                <a:sym typeface="+mn-ea"/>
              </a:rPr>
              <a:t>字子美</a:t>
            </a:r>
            <a:r>
              <a:rPr kumimoji="0" lang="zh-CN" altLang="en-US" sz="2400" b="1" i="0" u="none" strike="noStrike" kern="1200" cap="none" spc="0" normalizeH="0" baseline="0" noProof="0">
                <a:ln w="9525" cap="flat" cmpd="sng" algn="ctr">
                  <a:noFill/>
                  <a:prstDash val="solid"/>
                  <a:round/>
                  <a:headEnd type="none" w="med" len="med"/>
                  <a:tailEnd type="none" w="med" len="med"/>
                </a:ln>
                <a:solidFill>
                  <a:schemeClr val="tx1">
                    <a:lumMod val="75000"/>
                    <a:lumOff val="25000"/>
                  </a:schemeClr>
                </a:solidFill>
                <a:uLnTx/>
                <a:uFillTx/>
                <a:latin typeface="华文楷体" panose="02010600040101010101" charset="-122"/>
                <a:ea typeface="华文楷体" panose="02010600040101010101" charset="-122"/>
                <a:cs typeface="华文楷体" panose="02010600040101010101" charset="-122"/>
                <a:sym typeface="+mn-ea"/>
              </a:rPr>
              <a:t>，河南巩县人，</a:t>
            </a:r>
            <a:r>
              <a:rPr kumimoji="0" lang="zh-CN" altLang="en-US" sz="2400" b="1" i="0" u="none" strike="noStrike" kern="1200" cap="none" spc="0" normalizeH="0" baseline="0" noProof="0">
                <a:ln w="9525" cap="flat" cmpd="sng" algn="ctr">
                  <a:noFill/>
                  <a:prstDash val="solid"/>
                  <a:round/>
                  <a:headEnd type="none" w="med" len="med"/>
                  <a:tailEnd type="none" w="med" len="med"/>
                </a:ln>
                <a:solidFill>
                  <a:schemeClr val="accent2"/>
                </a:solidFill>
                <a:uLnTx/>
                <a:uFillTx/>
                <a:latin typeface="华文楷体" panose="02010600040101010101" charset="-122"/>
                <a:ea typeface="华文楷体" panose="02010600040101010101" charset="-122"/>
                <a:cs typeface="华文楷体" panose="02010600040101010101" charset="-122"/>
                <a:sym typeface="+mn-ea"/>
              </a:rPr>
              <a:t>自号少陵野</a:t>
            </a:r>
            <a:r>
              <a:rPr lang="zh-CN" altLang="en-US" sz="2400" b="1">
                <a:ln w="9525" cap="flat" cmpd="sng" algn="ctr">
                  <a:noFill/>
                  <a:prstDash val="solid"/>
                  <a:round/>
                  <a:headEnd type="none" w="med" len="med"/>
                  <a:tailEnd type="none" w="med" len="med"/>
                </a:ln>
                <a:solidFill>
                  <a:schemeClr val="accent2"/>
                </a:solidFill>
                <a:latin typeface="华文楷体" panose="02010600040101010101" charset="-122"/>
                <a:ea typeface="华文楷体" panose="02010600040101010101" charset="-122"/>
                <a:cs typeface="华文楷体" panose="02010600040101010101" charset="-122"/>
                <a:sym typeface="+mn-ea"/>
              </a:rPr>
              <a:t>老</a:t>
            </a:r>
            <a:r>
              <a:rPr lang="zh-CN" altLang="en-US"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rPr>
              <a:t>。唐代伟大的现实主义诗人。杜甫生活在唐朝由盛转衰的历史时期，其诗多涉笔</a:t>
            </a:r>
            <a:r>
              <a:rPr lang="zh-CN" altLang="en-US" sz="2400" b="1" u="sng">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rPr>
              <a:t>社会动荡、政治黑暗、人民疾苦</a:t>
            </a:r>
            <a:r>
              <a:rPr lang="zh-CN" altLang="en-US"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rPr>
              <a:t>，真实记录了</a:t>
            </a:r>
            <a:r>
              <a:rPr lang="zh-CN" altLang="en-US" sz="2400" b="1">
                <a:ln w="9525" cap="flat" cmpd="sng" algn="ctr">
                  <a:noFill/>
                  <a:prstDash val="solid"/>
                  <a:round/>
                  <a:headEnd type="none" w="med" len="med"/>
                  <a:tailEnd type="none" w="med" len="med"/>
                </a:ln>
                <a:solidFill>
                  <a:schemeClr val="accent2"/>
                </a:solidFill>
                <a:latin typeface="华文楷体" panose="02010600040101010101" charset="-122"/>
                <a:ea typeface="华文楷体" panose="02010600040101010101" charset="-122"/>
                <a:cs typeface="华文楷体" panose="02010600040101010101" charset="-122"/>
                <a:sym typeface="+mn-ea"/>
              </a:rPr>
              <a:t>唐代由盛转衰的历史巨变</a:t>
            </a:r>
            <a:r>
              <a:rPr lang="zh-CN" altLang="en-US"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rPr>
              <a:t>，反映了</a:t>
            </a:r>
            <a:r>
              <a:rPr lang="zh-CN" altLang="en-US" sz="2400" b="1">
                <a:ln w="9525" cap="flat" cmpd="sng" algn="ctr">
                  <a:noFill/>
                  <a:prstDash val="solid"/>
                  <a:round/>
                  <a:headEnd type="none" w="med" len="med"/>
                  <a:tailEnd type="none" w="med" len="med"/>
                </a:ln>
                <a:solidFill>
                  <a:schemeClr val="accent2"/>
                </a:solidFill>
                <a:latin typeface="华文楷体" panose="02010600040101010101" charset="-122"/>
                <a:ea typeface="华文楷体" panose="02010600040101010101" charset="-122"/>
                <a:cs typeface="华文楷体" panose="02010600040101010101" charset="-122"/>
                <a:sym typeface="+mn-ea"/>
              </a:rPr>
              <a:t>社会矛盾和民生疾苦</a:t>
            </a:r>
            <a:r>
              <a:rPr lang="zh-CN" altLang="en-US"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rPr>
              <a:t>，有着深厚的忧国忧民情怀。</a:t>
            </a:r>
            <a:endParaRPr lang="en-US" altLang="zh-CN"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endParaRPr>
          </a:p>
          <a:p>
            <a:pPr marL="342900" lvl="0" indent="-342900" algn="just" fontAlgn="base">
              <a:lnSpc>
                <a:spcPct val="130000"/>
              </a:lnSpc>
              <a:spcBef>
                <a:spcPct val="0"/>
              </a:spcBef>
              <a:spcAft>
                <a:spcPct val="0"/>
              </a:spcAft>
              <a:buClr>
                <a:schemeClr val="tx1">
                  <a:lumMod val="75000"/>
                  <a:lumOff val="25000"/>
                </a:schemeClr>
              </a:buClr>
              <a:buSzTx/>
              <a:buFont typeface="Wingdings" panose="05000000000000000000" pitchFamily="2" charset="2"/>
              <a:buChar char="p"/>
              <a:defRPr/>
            </a:pPr>
            <a:r>
              <a:rPr lang="zh-CN" altLang="en-US" sz="2400" b="1">
                <a:ln w="9525" cap="flat" cmpd="sng" algn="ctr">
                  <a:noFill/>
                  <a:prstDash val="solid"/>
                  <a:round/>
                  <a:headEnd type="none" w="med" len="med"/>
                  <a:tailEnd type="none" w="med" len="med"/>
                </a:ln>
                <a:solidFill>
                  <a:schemeClr val="accent2"/>
                </a:solidFill>
                <a:latin typeface="华文楷体" panose="02010600040101010101" charset="-122"/>
                <a:ea typeface="华文楷体" panose="02010600040101010101" charset="-122"/>
                <a:cs typeface="华文楷体" panose="02010600040101010101" charset="-122"/>
                <a:sym typeface="+mn-ea"/>
              </a:rPr>
              <a:t>杜拾遗：</a:t>
            </a:r>
            <a:r>
              <a:rPr lang="zh-CN" altLang="en-US"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rPr>
              <a:t>曾任左拾遗。（“言国家有遗事，拾而论之”）</a:t>
            </a:r>
            <a:endParaRPr lang="en-US" altLang="zh-CN"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endParaRPr>
          </a:p>
          <a:p>
            <a:pPr marL="342900" lvl="0" indent="-342900" algn="just" fontAlgn="base">
              <a:lnSpc>
                <a:spcPct val="130000"/>
              </a:lnSpc>
              <a:spcBef>
                <a:spcPct val="0"/>
              </a:spcBef>
              <a:spcAft>
                <a:spcPct val="0"/>
              </a:spcAft>
              <a:buClr>
                <a:schemeClr val="tx1">
                  <a:lumMod val="75000"/>
                  <a:lumOff val="25000"/>
                </a:schemeClr>
              </a:buClr>
              <a:buSzTx/>
              <a:buFont typeface="Wingdings" panose="05000000000000000000" pitchFamily="2" charset="2"/>
              <a:buChar char="p"/>
              <a:defRPr/>
            </a:pPr>
            <a:r>
              <a:rPr lang="zh-CN" altLang="en-US" sz="2400" b="1">
                <a:ln w="9525" cap="flat" cmpd="sng" algn="ctr">
                  <a:noFill/>
                  <a:prstDash val="solid"/>
                  <a:round/>
                  <a:headEnd type="none" w="med" len="med"/>
                  <a:tailEnd type="none" w="med" len="med"/>
                </a:ln>
                <a:solidFill>
                  <a:schemeClr val="accent2"/>
                </a:solidFill>
                <a:latin typeface="华文楷体" panose="02010600040101010101" charset="-122"/>
                <a:ea typeface="华文楷体" panose="02010600040101010101" charset="-122"/>
                <a:cs typeface="华文楷体" panose="02010600040101010101" charset="-122"/>
                <a:sym typeface="+mn-ea"/>
              </a:rPr>
              <a:t>杜工部：</a:t>
            </a:r>
            <a:r>
              <a:rPr lang="zh-CN" altLang="en-US"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rPr>
              <a:t>曾任工部员外郎。</a:t>
            </a:r>
            <a:endParaRPr lang="en-US" altLang="zh-CN"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endParaRPr>
          </a:p>
          <a:p>
            <a:pPr marL="342900" lvl="0" indent="-342900" algn="just" fontAlgn="base">
              <a:lnSpc>
                <a:spcPct val="130000"/>
              </a:lnSpc>
              <a:spcBef>
                <a:spcPct val="0"/>
              </a:spcBef>
              <a:spcAft>
                <a:spcPct val="0"/>
              </a:spcAft>
              <a:buClr>
                <a:schemeClr val="tx1">
                  <a:lumMod val="75000"/>
                  <a:lumOff val="25000"/>
                </a:schemeClr>
              </a:buClr>
              <a:buSzTx/>
              <a:buFont typeface="Wingdings" panose="05000000000000000000" pitchFamily="2" charset="2"/>
              <a:buChar char="p"/>
              <a:defRPr/>
            </a:pPr>
            <a:r>
              <a:rPr kumimoji="0" lang="zh-CN" altLang="en-US" sz="2400" b="1" i="0" u="none" strike="noStrike" kern="1200" cap="none" spc="0" normalizeH="0" baseline="0" noProof="0">
                <a:ln w="9525" cap="flat" cmpd="sng" algn="ctr">
                  <a:noFill/>
                  <a:prstDash val="solid"/>
                  <a:round/>
                  <a:headEnd type="none" w="med" len="med"/>
                  <a:tailEnd type="none" w="med" len="med"/>
                </a:ln>
                <a:solidFill>
                  <a:schemeClr val="accent2"/>
                </a:solidFill>
                <a:uLnTx/>
                <a:uFillTx/>
                <a:latin typeface="华文楷体" panose="02010600040101010101" charset="-122"/>
                <a:ea typeface="华文楷体" panose="02010600040101010101" charset="-122"/>
                <a:cs typeface="华文楷体" panose="02010600040101010101" charset="-122"/>
                <a:sym typeface="+mn-ea"/>
              </a:rPr>
              <a:t>杜少陵：</a:t>
            </a:r>
            <a:r>
              <a:rPr kumimoji="0" lang="zh-CN" altLang="en-US" sz="2400" b="1" i="0" u="none" strike="noStrike" kern="1200" cap="none" spc="0" normalizeH="0" baseline="0" noProof="0">
                <a:ln w="9525" cap="flat" cmpd="sng" algn="ctr">
                  <a:noFill/>
                  <a:prstDash val="solid"/>
                  <a:round/>
                  <a:headEnd type="none" w="med" len="med"/>
                  <a:tailEnd type="none" w="med" len="med"/>
                </a:ln>
                <a:solidFill>
                  <a:schemeClr val="tx1">
                    <a:lumMod val="75000"/>
                    <a:lumOff val="25000"/>
                  </a:schemeClr>
                </a:solidFill>
                <a:uLnTx/>
                <a:uFillTx/>
                <a:latin typeface="华文楷体" panose="02010600040101010101" charset="-122"/>
                <a:ea typeface="华文楷体" panose="02010600040101010101" charset="-122"/>
                <a:cs typeface="华文楷体" panose="02010600040101010101" charset="-122"/>
                <a:sym typeface="+mn-ea"/>
              </a:rPr>
              <a:t>曾居于少陵西，自号少陵野老。</a:t>
            </a:r>
            <a:endParaRPr kumimoji="0" lang="en-US" altLang="zh-CN" sz="2400" b="1" i="0" u="none" strike="noStrike" kern="1200" cap="none" spc="0" normalizeH="0" baseline="0" noProof="0">
              <a:ln w="9525" cap="flat" cmpd="sng" algn="ctr">
                <a:noFill/>
                <a:prstDash val="solid"/>
                <a:round/>
                <a:headEnd type="none" w="med" len="med"/>
                <a:tailEnd type="none" w="med" len="med"/>
              </a:ln>
              <a:solidFill>
                <a:schemeClr val="tx1">
                  <a:lumMod val="75000"/>
                  <a:lumOff val="25000"/>
                </a:schemeClr>
              </a:solidFill>
              <a:uLnTx/>
              <a:uFillTx/>
              <a:latin typeface="华文楷体" panose="02010600040101010101" charset="-122"/>
              <a:ea typeface="华文楷体" panose="02010600040101010101" charset="-122"/>
              <a:cs typeface="华文楷体" panose="02010600040101010101" charset="-122"/>
              <a:sym typeface="+mn-ea"/>
            </a:endParaRPr>
          </a:p>
          <a:p>
            <a:pPr marL="342900" lvl="0" indent="-342900" algn="just" fontAlgn="base">
              <a:lnSpc>
                <a:spcPct val="130000"/>
              </a:lnSpc>
              <a:spcBef>
                <a:spcPct val="0"/>
              </a:spcBef>
              <a:spcAft>
                <a:spcPct val="0"/>
              </a:spcAft>
              <a:buClr>
                <a:schemeClr val="tx1">
                  <a:lumMod val="75000"/>
                  <a:lumOff val="25000"/>
                </a:schemeClr>
              </a:buClr>
              <a:buSzTx/>
              <a:buFont typeface="Wingdings" panose="05000000000000000000" pitchFamily="2" charset="2"/>
              <a:buChar char="p"/>
              <a:defRPr/>
            </a:pPr>
            <a:r>
              <a:rPr lang="zh-CN" altLang="en-US"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rPr>
              <a:t>杜草堂：曾流寓成都，在西郊浣花溪畔修建茅屋居住。</a:t>
            </a:r>
            <a:endParaRPr lang="en-US" altLang="zh-CN"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endParaRPr>
          </a:p>
          <a:p>
            <a:pPr marL="342900" lvl="0" indent="-342900" algn="just" fontAlgn="base">
              <a:lnSpc>
                <a:spcPct val="130000"/>
              </a:lnSpc>
              <a:spcBef>
                <a:spcPct val="0"/>
              </a:spcBef>
              <a:spcAft>
                <a:spcPct val="0"/>
              </a:spcAft>
              <a:buClr>
                <a:schemeClr val="tx1">
                  <a:lumMod val="75000"/>
                  <a:lumOff val="25000"/>
                </a:schemeClr>
              </a:buClr>
              <a:buSzTx/>
              <a:buFont typeface="Wingdings" panose="05000000000000000000" pitchFamily="2" charset="2"/>
              <a:buChar char="p"/>
              <a:defRPr/>
            </a:pPr>
            <a:r>
              <a:rPr kumimoji="0" lang="zh-CN" altLang="en-US" sz="2400" b="1" i="0" u="none" strike="noStrike" kern="1200" cap="none" spc="0" normalizeH="0" baseline="0" noProof="0">
                <a:ln w="9525" cap="flat" cmpd="sng" algn="ctr">
                  <a:noFill/>
                  <a:prstDash val="solid"/>
                  <a:round/>
                  <a:headEnd type="none" w="med" len="med"/>
                  <a:tailEnd type="none" w="med" len="med"/>
                </a:ln>
                <a:solidFill>
                  <a:schemeClr val="accent2"/>
                </a:solidFill>
                <a:uLnTx/>
                <a:uFillTx/>
                <a:latin typeface="华文楷体" panose="02010600040101010101" charset="-122"/>
                <a:ea typeface="华文楷体" panose="02010600040101010101" charset="-122"/>
                <a:cs typeface="华文楷体" panose="02010600040101010101" charset="-122"/>
                <a:sym typeface="+mn-ea"/>
              </a:rPr>
              <a:t>“李杜”</a:t>
            </a:r>
            <a:r>
              <a:rPr kumimoji="0" lang="zh-CN" altLang="en-US" sz="2400" b="1" i="0" u="none" strike="noStrike" kern="1200" cap="none" spc="0" normalizeH="0" baseline="0" noProof="0">
                <a:ln w="9525" cap="flat" cmpd="sng" algn="ctr">
                  <a:noFill/>
                  <a:prstDash val="solid"/>
                  <a:round/>
                  <a:headEnd type="none" w="med" len="med"/>
                  <a:tailEnd type="none" w="med" len="med"/>
                </a:ln>
                <a:solidFill>
                  <a:schemeClr val="tx1">
                    <a:lumMod val="75000"/>
                    <a:lumOff val="25000"/>
                  </a:schemeClr>
                </a:solidFill>
                <a:uLnTx/>
                <a:uFillTx/>
                <a:latin typeface="华文楷体" panose="02010600040101010101" charset="-122"/>
                <a:ea typeface="华文楷体" panose="02010600040101010101" charset="-122"/>
                <a:cs typeface="华文楷体" panose="02010600040101010101" charset="-122"/>
                <a:sym typeface="+mn-ea"/>
              </a:rPr>
              <a:t>（“大李杜”）：与李白齐名并称。故也称“老杜”。</a:t>
            </a:r>
            <a:endParaRPr kumimoji="0" lang="en-US" altLang="zh-CN" sz="2400" b="1" i="0" u="none" strike="noStrike" kern="1200" cap="none" spc="0" normalizeH="0" baseline="0" noProof="0">
              <a:ln w="9525" cap="flat" cmpd="sng" algn="ctr">
                <a:noFill/>
                <a:prstDash val="solid"/>
                <a:round/>
                <a:headEnd type="none" w="med" len="med"/>
                <a:tailEnd type="none" w="med" len="med"/>
              </a:ln>
              <a:solidFill>
                <a:schemeClr val="tx1">
                  <a:lumMod val="75000"/>
                  <a:lumOff val="25000"/>
                </a:schemeClr>
              </a:solidFill>
              <a:uLnTx/>
              <a:uFillTx/>
              <a:latin typeface="华文楷体" panose="02010600040101010101" charset="-122"/>
              <a:ea typeface="华文楷体" panose="02010600040101010101" charset="-122"/>
              <a:cs typeface="华文楷体" panose="02010600040101010101" charset="-122"/>
              <a:sym typeface="+mn-ea"/>
            </a:endParaRPr>
          </a:p>
          <a:p>
            <a:pPr marL="342900" lvl="0" indent="-342900" algn="just" fontAlgn="base">
              <a:lnSpc>
                <a:spcPct val="130000"/>
              </a:lnSpc>
              <a:spcBef>
                <a:spcPct val="0"/>
              </a:spcBef>
              <a:spcAft>
                <a:spcPct val="0"/>
              </a:spcAft>
              <a:buClr>
                <a:schemeClr val="tx1">
                  <a:lumMod val="75000"/>
                  <a:lumOff val="25000"/>
                </a:schemeClr>
              </a:buClr>
              <a:buSzTx/>
              <a:buFont typeface="Wingdings" panose="05000000000000000000" pitchFamily="2" charset="2"/>
              <a:buChar char="p"/>
              <a:defRPr/>
            </a:pPr>
            <a:r>
              <a:rPr lang="zh-CN" altLang="en-US" sz="2400" b="1">
                <a:ln w="9525" cap="flat" cmpd="sng" algn="ctr">
                  <a:noFill/>
                  <a:prstDash val="solid"/>
                  <a:round/>
                  <a:headEnd type="none" w="med" len="med"/>
                  <a:tailEnd type="none" w="med" len="med"/>
                </a:ln>
                <a:solidFill>
                  <a:schemeClr val="accent2"/>
                </a:solidFill>
                <a:latin typeface="华文楷体" panose="02010600040101010101" charset="-122"/>
                <a:ea typeface="华文楷体" panose="02010600040101010101" charset="-122"/>
                <a:cs typeface="华文楷体" panose="02010600040101010101" charset="-122"/>
                <a:sym typeface="+mn-ea"/>
              </a:rPr>
              <a:t>“诗圣”：</a:t>
            </a:r>
            <a:r>
              <a:rPr lang="zh-CN" altLang="en-US"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rPr>
              <a:t>被后世尊称；</a:t>
            </a:r>
            <a:r>
              <a:rPr lang="zh-CN" altLang="en-US" sz="2400" b="1">
                <a:ln w="9525" cap="flat" cmpd="sng" algn="ctr">
                  <a:noFill/>
                  <a:prstDash val="solid"/>
                  <a:round/>
                  <a:headEnd type="none" w="med" len="med"/>
                  <a:tailEnd type="none" w="med" len="med"/>
                </a:ln>
                <a:solidFill>
                  <a:schemeClr val="accent2"/>
                </a:solidFill>
                <a:latin typeface="华文楷体" panose="02010600040101010101" charset="-122"/>
                <a:ea typeface="华文楷体" panose="02010600040101010101" charset="-122"/>
                <a:cs typeface="华文楷体" panose="02010600040101010101" charset="-122"/>
                <a:sym typeface="+mn-ea"/>
              </a:rPr>
              <a:t>其诗被称为“诗史”</a:t>
            </a:r>
            <a:r>
              <a:rPr lang="zh-CN" altLang="en-US"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rPr>
              <a:t>。</a:t>
            </a:r>
            <a:endParaRPr lang="en-US" altLang="zh-CN" sz="2400" b="1">
              <a:ln w="9525" cap="flat" cmpd="sng" algn="ctr">
                <a:noFill/>
                <a:prstDash val="solid"/>
                <a:round/>
                <a:headEnd type="none" w="med" len="med"/>
                <a:tailEnd type="none" w="med" len="med"/>
              </a:ln>
              <a:solidFill>
                <a:schemeClr val="tx1">
                  <a:lumMod val="75000"/>
                  <a:lumOff val="25000"/>
                </a:schemeClr>
              </a:solidFill>
              <a:latin typeface="华文楷体" panose="02010600040101010101" charset="-122"/>
              <a:ea typeface="华文楷体" panose="02010600040101010101" charset="-122"/>
              <a:cs typeface="华文楷体" panose="02010600040101010101" charset="-122"/>
              <a:sym typeface="+mn-ea"/>
            </a:endParaRPr>
          </a:p>
        </p:txBody>
      </p:sp>
      <p:pic>
        <p:nvPicPr>
          <p:cNvPr id="1026" name="Picture 2" title=""/>
          <p:cNvPicPr>
            <a:picLocks noChangeAspect="1" noChangeArrowheads="1"/>
          </p:cNvPicPr>
          <p:nvPr>
            <p:custDataLst>
              <p:tags r:id="rId11"/>
            </p:custDataLst>
          </p:nvPr>
        </p:nvPicPr>
        <p:blipFill>
          <a:blip r:embed="rId9">
            <a:extLst>
              <a:ext uri="{BEBA8EAE-BF5A-486C-A8C5-ECC9F3942E4B}">
                <a14:imgProps xmlns:a14="http://schemas.microsoft.com/office/drawing/2010/main">
                  <a14:imgLayer r:embed="rId10">
                    <a14:imgEffect>
                      <a14:backgroundRemoval t="2400" b="97800" l="1874" r="98595">
                        <a14:foregroundMark x1="61124" y1="6000" x2="61124" y2="6000"/>
                        <a14:foregroundMark x1="55738" y1="2400" x2="55738" y2="2400"/>
                        <a14:foregroundMark x1="29508" y1="79200" x2="15925" y2="85600"/>
                        <a14:foregroundMark x1="16393" y1="86200" x2="9133" y2="69400"/>
                        <a14:foregroundMark x1="9602" y1="66000" x2="3513" y2="79600"/>
                        <a14:foregroundMark x1="3513" y1="79600" x2="6792" y2="94200"/>
                        <a14:foregroundMark x1="6792" y1="94200" x2="6557" y2="94200"/>
                        <a14:foregroundMark x1="29274" y1="88000" x2="38876" y2="94000"/>
                        <a14:foregroundMark x1="38876" y1="94000" x2="87119" y2="94400"/>
                        <a14:foregroundMark x1="87119" y1="94400" x2="79859" y2="85200"/>
                        <a14:foregroundMark x1="85480" y1="82400" x2="97658" y2="88600"/>
                        <a14:foregroundMark x1="97658" y1="88600" x2="99063" y2="92000"/>
                        <a14:foregroundMark x1="87354" y1="92800" x2="98829" y2="97000"/>
                        <a14:foregroundMark x1="3279" y1="93400" x2="1874" y2="97800"/>
                        <a14:foregroundMark x1="11944" y1="67000" x2="14520" y2="74800"/>
                        <a14:foregroundMark x1="9133" y1="65800" x2="3981" y2="66800"/>
                        <a14:foregroundMark x1="9133" y1="65200" x2="1874" y2="67000"/>
                        <a14:foregroundMark x1="73302" y1="69400" x2="61358" y2="82800"/>
                        <a14:foregroundMark x1="61358" y1="82800" x2="59251" y2="83800"/>
                        <a14:foregroundMark x1="59251" y1="85400" x2="69087" y2="81200"/>
                      </a14:backgroundRemoval>
                    </a14:imgEffect>
                  </a14:imgLayer>
                </a14:imgProps>
              </a:ext>
              <a:ext uri="{28A0092B-C50C-407E-A947-70E740481C1C}">
                <a14:useLocalDpi xmlns:a14="http://schemas.microsoft.com/office/drawing/2010/main" val="0"/>
              </a:ext>
            </a:extLst>
          </a:blip>
          <a:stretch>
            <a:fillRect/>
          </a:stretch>
        </p:blipFill>
        <p:spPr bwMode="auto">
          <a:xfrm>
            <a:off x="9165501" y="2037322"/>
            <a:ext cx="2912096" cy="36010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5" name="文本框 54" title=""/>
          <p:cNvSpPr txBox="1"/>
          <p:nvPr>
            <p:custDataLst>
              <p:tags r:id="rId3"/>
            </p:custDataLst>
          </p:nvPr>
        </p:nvSpPr>
        <p:spPr>
          <a:xfrm>
            <a:off x="4798060" y="1697990"/>
            <a:ext cx="2234565" cy="774700"/>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spcBef>
                <a:spcPts val="600"/>
              </a:spcBef>
              <a:buClrTx/>
              <a:buSzTx/>
              <a:buFontTx/>
            </a:pPr>
            <a:endParaRPr lang="en-US" altLang="zh-CN" sz="2000" b="1" kern="0">
              <a:solidFill>
                <a:srgbClr val="7030A0"/>
              </a:solidFill>
              <a:latin typeface="宋体" panose="02010600030101010101" pitchFamily="2" charset="-122"/>
              <a:ea typeface="宋体" panose="02010600030101010101" pitchFamily="2" charset="-122"/>
              <a:cs typeface="+mn-ea"/>
              <a:sym typeface="+mn-lt"/>
            </a:endParaRPr>
          </a:p>
        </p:txBody>
      </p:sp>
      <p:sp>
        <p:nvSpPr>
          <p:cNvPr id="2" name="右箭头 1" title=""/>
          <p:cNvSpPr/>
          <p:nvPr>
            <p:custDataLst>
              <p:tags r:id="rId4"/>
            </p:custDataLst>
          </p:nvPr>
        </p:nvSpPr>
        <p:spPr>
          <a:xfrm>
            <a:off x="255270" y="5333365"/>
            <a:ext cx="11811635" cy="202565"/>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3" name="圆角矩形 2" title=""/>
          <p:cNvSpPr/>
          <p:nvPr>
            <p:custDataLst>
              <p:tags r:id="rId5"/>
            </p:custDataLst>
          </p:nvPr>
        </p:nvSpPr>
        <p:spPr>
          <a:xfrm>
            <a:off x="4305935" y="360680"/>
            <a:ext cx="2955290" cy="973455"/>
          </a:xfrm>
          <a:prstGeom prst="roundRect">
            <a:avLst/>
          </a:prstGeom>
          <a:solidFill>
            <a:schemeClr val="bg1"/>
          </a:solidFill>
          <a:ln w="28575"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400" b="1">
                <a:solidFill>
                  <a:srgbClr val="CC3300"/>
                </a:solidFill>
                <a:latin typeface="宋体" panose="02010600030101010101" pitchFamily="2" charset="-122"/>
                <a:sym typeface="+mn-ea"/>
              </a:rPr>
              <a:t>读书和漫游时期</a:t>
            </a:r>
          </a:p>
          <a:p>
            <a:pPr algn="ctr"/>
            <a:r>
              <a:rPr lang="en-US" altLang="zh-CN" sz="2400" b="1">
                <a:solidFill>
                  <a:schemeClr val="tx1"/>
                </a:solidFill>
                <a:latin typeface="宋体" panose="02010600030101010101" pitchFamily="2" charset="-122"/>
                <a:ea typeface="宋体" panose="02010600030101010101" pitchFamily="2" charset="-122"/>
                <a:cs typeface="宋体" panose="02010600030101010101" pitchFamily="2" charset="-122"/>
              </a:rPr>
              <a:t>3</a:t>
            </a:r>
            <a:r>
              <a:rPr lang="zh-CN" altLang="en-US" sz="2400" b="1">
                <a:solidFill>
                  <a:schemeClr val="tx1"/>
                </a:solidFill>
                <a:latin typeface="宋体" panose="02010600030101010101" pitchFamily="2" charset="-122"/>
                <a:ea typeface="宋体" panose="02010600030101010101" pitchFamily="2" charset="-122"/>
                <a:cs typeface="宋体" panose="02010600030101010101" pitchFamily="2" charset="-122"/>
              </a:rPr>
              <a:t>5岁之前</a:t>
            </a:r>
          </a:p>
        </p:txBody>
      </p:sp>
      <p:sp>
        <p:nvSpPr>
          <p:cNvPr id="5" name="椭圆 4" title=""/>
          <p:cNvSpPr/>
          <p:nvPr>
            <p:custDataLst>
              <p:tags r:id="rId6"/>
            </p:custDataLst>
          </p:nvPr>
        </p:nvSpPr>
        <p:spPr>
          <a:xfrm>
            <a:off x="400685" y="5290820"/>
            <a:ext cx="243205" cy="21272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6" name="椭圆 5" title=""/>
          <p:cNvSpPr/>
          <p:nvPr>
            <p:custDataLst>
              <p:tags r:id="rId7"/>
            </p:custDataLst>
          </p:nvPr>
        </p:nvSpPr>
        <p:spPr>
          <a:xfrm>
            <a:off x="1171575" y="5307330"/>
            <a:ext cx="243205" cy="21272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7" name="椭圆 6" title=""/>
          <p:cNvSpPr/>
          <p:nvPr>
            <p:custDataLst>
              <p:tags r:id="rId8"/>
            </p:custDataLst>
          </p:nvPr>
        </p:nvSpPr>
        <p:spPr>
          <a:xfrm>
            <a:off x="1982470" y="5323205"/>
            <a:ext cx="243205" cy="21272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8" name="椭圆 7" title=""/>
          <p:cNvSpPr/>
          <p:nvPr>
            <p:custDataLst>
              <p:tags r:id="rId9"/>
            </p:custDataLst>
          </p:nvPr>
        </p:nvSpPr>
        <p:spPr>
          <a:xfrm>
            <a:off x="5123815" y="5290820"/>
            <a:ext cx="243205" cy="21272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9" name="椭圆 8" title=""/>
          <p:cNvSpPr/>
          <p:nvPr>
            <p:custDataLst>
              <p:tags r:id="rId10"/>
            </p:custDataLst>
          </p:nvPr>
        </p:nvSpPr>
        <p:spPr>
          <a:xfrm>
            <a:off x="8187055" y="5290820"/>
            <a:ext cx="243205" cy="21272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10" name="矩形标注 9" title=""/>
          <p:cNvSpPr/>
          <p:nvPr>
            <p:custDataLst>
              <p:tags r:id="rId11"/>
            </p:custDataLst>
          </p:nvPr>
        </p:nvSpPr>
        <p:spPr>
          <a:xfrm>
            <a:off x="259080" y="1404620"/>
            <a:ext cx="633095" cy="3268345"/>
          </a:xfrm>
          <a:prstGeom prst="wedgeRectCallout">
            <a:avLst>
              <a:gd name="adj1" fmla="val -17027"/>
              <a:gd name="adj2" fmla="val 64261"/>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10000"/>
              </a:lnSpc>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rPr>
              <a:t>先天元年712杜甫</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rPr>
              <a:t>出生</a:t>
            </a:r>
          </a:p>
        </p:txBody>
      </p:sp>
      <p:sp>
        <p:nvSpPr>
          <p:cNvPr id="12" name="文本框 11" title=""/>
          <p:cNvSpPr txBox="1"/>
          <p:nvPr>
            <p:custDataLst>
              <p:tags r:id="rId12"/>
            </p:custDataLst>
          </p:nvPr>
        </p:nvSpPr>
        <p:spPr>
          <a:xfrm>
            <a:off x="2818765" y="5784215"/>
            <a:ext cx="5916930" cy="564515"/>
          </a:xfrm>
          <a:prstGeom prst="rect">
            <a:avLst/>
          </a:prstGeom>
          <a:noFill/>
        </p:spPr>
        <p:txBody>
          <a:bodyPr wrap="square" rtlCol="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spcBef>
                <a:spcPts val="600"/>
              </a:spcBef>
            </a:pPr>
            <a:r>
              <a:rPr lang="zh-CN" altLang="en-US" sz="2400" b="1" kern="0">
                <a:solidFill>
                  <a:srgbClr val="1F09C7"/>
                </a:solidFill>
                <a:latin typeface="宋体" panose="02010600030101010101" pitchFamily="2" charset="-122"/>
                <a:ea typeface="宋体" panose="02010600030101010101" pitchFamily="2" charset="-122"/>
                <a:cs typeface="+mn-ea"/>
                <a:sym typeface="+mn-lt"/>
              </a:rPr>
              <a:t>青少年时家庭环境优越，生活安定富足</a:t>
            </a:r>
          </a:p>
        </p:txBody>
      </p:sp>
      <p:sp>
        <p:nvSpPr>
          <p:cNvPr id="13" name="矩形标注 12" title=""/>
          <p:cNvSpPr/>
          <p:nvPr>
            <p:custDataLst>
              <p:tags r:id="rId13"/>
            </p:custDataLst>
          </p:nvPr>
        </p:nvSpPr>
        <p:spPr>
          <a:xfrm>
            <a:off x="1007745" y="1334135"/>
            <a:ext cx="718185" cy="3341370"/>
          </a:xfrm>
          <a:prstGeom prst="wedgeRectCallout">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开元六年718</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七岁</a:t>
            </a:r>
          </a:p>
          <a:p>
            <a:pPr lvl="0" algn="ctr">
              <a:lnSpc>
                <a:spcPct val="110000"/>
              </a:lnSpc>
              <a:buClrTx/>
              <a:buSzTx/>
              <a:buFontTx/>
            </a:pP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，始作诗文</a:t>
            </a:r>
          </a:p>
        </p:txBody>
      </p:sp>
      <p:sp>
        <p:nvSpPr>
          <p:cNvPr id="14" name="矩形标注 13" title=""/>
          <p:cNvSpPr/>
          <p:nvPr>
            <p:custDataLst>
              <p:tags r:id="rId14"/>
            </p:custDataLst>
          </p:nvPr>
        </p:nvSpPr>
        <p:spPr>
          <a:xfrm>
            <a:off x="1866265" y="3543300"/>
            <a:ext cx="793115" cy="1103630"/>
          </a:xfrm>
          <a:prstGeom prst="wedgeRectCallout">
            <a:avLst>
              <a:gd name="adj1" fmla="val -20287"/>
              <a:gd name="adj2" fmla="val 107710"/>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l">
              <a:lnSpc>
                <a:spcPct val="110000"/>
              </a:lnSpc>
              <a:buClrTx/>
              <a:buSzTx/>
              <a:buFontTx/>
            </a:pPr>
            <a:r>
              <a:rPr lang="en-US" altLang="zh-CN"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14</a:t>
            </a: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岁开始壮游</a:t>
            </a:r>
          </a:p>
        </p:txBody>
      </p:sp>
      <p:sp>
        <p:nvSpPr>
          <p:cNvPr id="16" name="矩形标注 15" title=""/>
          <p:cNvSpPr/>
          <p:nvPr>
            <p:custDataLst>
              <p:tags r:id="rId15"/>
            </p:custDataLst>
          </p:nvPr>
        </p:nvSpPr>
        <p:spPr>
          <a:xfrm>
            <a:off x="4753610" y="3456940"/>
            <a:ext cx="1189990" cy="1189990"/>
          </a:xfrm>
          <a:prstGeom prst="wedgeRectCallout">
            <a:avLst>
              <a:gd name="adj1" fmla="val -10352"/>
              <a:gd name="adj2" fmla="val 99626"/>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25岁</a:t>
            </a:r>
          </a:p>
          <a:p>
            <a:pPr lvl="0" algn="ctr">
              <a:lnSpc>
                <a:spcPct val="110000"/>
              </a:lnSpc>
              <a:buClrTx/>
              <a:buSzTx/>
              <a:buFontTx/>
            </a:pP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举进士，不第</a:t>
            </a:r>
            <a:endPar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17" name="椭圆 16" title=""/>
          <p:cNvSpPr/>
          <p:nvPr>
            <p:custDataLst>
              <p:tags r:id="rId16"/>
            </p:custDataLst>
          </p:nvPr>
        </p:nvSpPr>
        <p:spPr>
          <a:xfrm>
            <a:off x="10474960" y="5290820"/>
            <a:ext cx="243205" cy="21272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20" name="矩形标注 19" title=""/>
          <p:cNvSpPr/>
          <p:nvPr>
            <p:custDataLst>
              <p:tags r:id="rId17"/>
            </p:custDataLst>
          </p:nvPr>
        </p:nvSpPr>
        <p:spPr>
          <a:xfrm>
            <a:off x="7491730" y="3012440"/>
            <a:ext cx="2463165" cy="1634490"/>
          </a:xfrm>
          <a:prstGeom prst="wedgeRectCallout">
            <a:avLst>
              <a:gd name="adj1" fmla="val -17878"/>
              <a:gd name="adj2" fmla="val 87801"/>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33岁夏，初遇李白于东都。秋，游梁﹑宋，与李白﹑高适登吹台﹑琴台。</a:t>
            </a:r>
          </a:p>
        </p:txBody>
      </p:sp>
      <p:sp>
        <p:nvSpPr>
          <p:cNvPr id="21" name="矩形标注 20" title=""/>
          <p:cNvSpPr/>
          <p:nvPr>
            <p:custDataLst>
              <p:tags r:id="rId18"/>
            </p:custDataLst>
          </p:nvPr>
        </p:nvSpPr>
        <p:spPr>
          <a:xfrm>
            <a:off x="10067290" y="2279650"/>
            <a:ext cx="1657985" cy="2538095"/>
          </a:xfrm>
          <a:prstGeom prst="wedgeRectCallout">
            <a:avLst>
              <a:gd name="adj1" fmla="val -18364"/>
              <a:gd name="adj2" fmla="val 65336"/>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34岁，再游齐﹑鲁。秋后至兖州，时李白避归东鲁。公与同游，情好益密。</a:t>
            </a:r>
          </a:p>
        </p:txBody>
      </p:sp>
      <p:pic>
        <p:nvPicPr>
          <p:cNvPr id="4" name="图片 3" title=""/>
          <p:cNvPicPr>
            <a:picLocks noChangeAspect="1"/>
          </p:cNvPicPr>
          <p:nvPr>
            <p:custDataLst>
              <p:tags r:id="rId21"/>
            </p:custDataLst>
          </p:nvPr>
        </p:nvPicPr>
        <p:blipFill>
          <a:blip r:embed="rId19">
            <a:duotone>
              <a:prstClr val="black"/>
              <a:srgbClr val="D9C3A5">
                <a:tint val="50000"/>
                <a:satMod val="180000"/>
              </a:srgbClr>
            </a:duotone>
            <a:extLst>
              <a:ext uri="{BEBA8EAE-BF5A-486C-A8C5-ECC9F3942E4B}">
                <a14:imgProps xmlns:a14="http://schemas.microsoft.com/office/drawing/2010/main">
                  <a14:imgLayer r:embed="rId20">
                    <a14:imgEffect>
                      <a14:backgroundRemoval t="21172" b="97431" l="3077" r="91538">
                        <a14:foregroundMark x1="15692" y1="77801" x2="15692" y2="77801"/>
                        <a14:foregroundMark x1="7538" y1="76156" x2="7538" y2="76156"/>
                        <a14:foregroundMark x1="3385" y1="76876" x2="3385" y2="76876"/>
                        <a14:foregroundMark x1="6462" y1="72354" x2="6462" y2="72354"/>
                        <a14:foregroundMark x1="5231" y1="94758" x2="5231" y2="94758"/>
                        <a14:foregroundMark x1="3077" y1="92497" x2="3077" y2="92497"/>
                        <a14:foregroundMark x1="45846" y1="92703" x2="45846" y2="92703"/>
                        <a14:foregroundMark x1="65077" y1="86228" x2="65077" y2="86228"/>
                        <a14:foregroundMark x1="44615" y1="28058" x2="44615" y2="28058"/>
                        <a14:foregroundMark x1="41077" y1="33299" x2="41077" y2="33299"/>
                        <a14:foregroundMark x1="39077" y1="48613" x2="39077" y2="48613"/>
                        <a14:foregroundMark x1="40154" y1="46146" x2="40154" y2="46146"/>
                        <a14:foregroundMark x1="38923" y1="46557" x2="38923" y2="46557"/>
                        <a14:foregroundMark x1="41692" y1="44502" x2="41692" y2="44502"/>
                        <a14:foregroundMark x1="40000" y1="45221" x2="40000" y2="45221"/>
                        <a14:foregroundMark x1="42308" y1="43577" x2="42308" y2="43577"/>
                        <a14:foregroundMark x1="40769" y1="44913" x2="40769" y2="44913"/>
                        <a14:foregroundMark x1="48154" y1="24358" x2="48154" y2="24358"/>
                        <a14:foregroundMark x1="39077" y1="28160" x2="39077" y2="28160"/>
                        <a14:foregroundMark x1="39231" y1="29394" x2="39231" y2="29394"/>
                        <a14:foregroundMark x1="38154" y1="30730" x2="38154" y2="30730"/>
                        <a14:foregroundMark x1="52769" y1="25591" x2="52769" y2="25591"/>
                        <a14:foregroundMark x1="54923" y1="24049" x2="54923" y2="24049"/>
                        <a14:foregroundMark x1="52000" y1="26105" x2="55077" y2="28571"/>
                        <a14:foregroundMark x1="50769" y1="21172" x2="57231" y2="27338"/>
                        <a14:foregroundMark x1="57231" y1="27338" x2="57077" y2="27646"/>
                        <a14:foregroundMark x1="38308" y1="32271" x2="38308" y2="32271"/>
                        <a14:foregroundMark x1="26154" y1="94656" x2="26154" y2="94656"/>
                        <a14:foregroundMark x1="54615" y1="96300" x2="54615" y2="96300"/>
                        <a14:foregroundMark x1="71077" y1="94656" x2="71077" y2="94656"/>
                        <a14:foregroundMark x1="55846" y1="96095" x2="55846" y2="96095"/>
                        <a14:foregroundMark x1="53077" y1="97431" x2="53077" y2="97431"/>
                        <a14:foregroundMark x1="40769" y1="35046" x2="40769" y2="35046"/>
                        <a14:foregroundMark x1="58000" y1="33196" x2="58000" y2="33196"/>
                        <a14:foregroundMark x1="61077" y1="33299" x2="61077" y2="33299"/>
                        <a14:foregroundMark x1="63692" y1="33813" x2="64462" y2="33813"/>
                        <a14:foregroundMark x1="65231" y1="33813" x2="65692" y2="33813"/>
                        <a14:foregroundMark x1="66923" y1="34224" x2="66923" y2="34224"/>
                        <a14:foregroundMark x1="66154" y1="35149" x2="66154" y2="35149"/>
                        <a14:foregroundMark x1="59692" y1="36896" x2="64154" y2="37410"/>
                        <a14:foregroundMark x1="65692" y1="34943" x2="67692" y2="34635"/>
                        <a14:foregroundMark x1="21692" y1="62179" x2="16154" y2="65468"/>
                        <a14:foregroundMark x1="74615" y1="86331" x2="85846" y2="89414"/>
                        <a14:foregroundMark x1="85846" y1="89414" x2="91538" y2="94245"/>
                      </a14:backgroundRemoval>
                    </a14:imgEffect>
                  </a14:imgLayer>
                </a14:imgProps>
              </a:ext>
              <a:ext uri="{28A0092B-C50C-407E-A947-70E740481C1C}">
                <a14:useLocalDpi xmlns:a14="http://schemas.microsoft.com/office/drawing/2010/main" val="0"/>
              </a:ext>
            </a:extLst>
          </a:blip>
          <a:srcRect l="1767" t="16667" r="14730" b="1078"/>
          <a:stretch>
            <a:fillRect/>
          </a:stretch>
        </p:blipFill>
        <p:spPr>
          <a:xfrm>
            <a:off x="235324" y="80682"/>
            <a:ext cx="746312" cy="1100450"/>
          </a:xfrm>
          <a:prstGeom prst="rect">
            <a:avLst/>
          </a:prstGeom>
          <a:effectLst>
            <a:outerShdw blurRad="50800" dist="38100" dir="2700000" algn="tl" rotWithShape="0">
              <a:prstClr val="black">
                <a:alpha val="40000"/>
              </a:prstClr>
            </a:outerShdw>
          </a:effectLst>
        </p:spPr>
      </p:pic>
      <p:sp>
        <p:nvSpPr>
          <p:cNvPr id="11" name="文本框 10" title=""/>
          <p:cNvSpPr txBox="1"/>
          <p:nvPr>
            <p:custDataLst>
              <p:tags r:id="rId22"/>
            </p:custDataLst>
          </p:nvPr>
        </p:nvSpPr>
        <p:spPr>
          <a:xfrm>
            <a:off x="1169894" y="302558"/>
            <a:ext cx="1996889" cy="58356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200" b="1">
                <a:solidFill>
                  <a:srgbClr val="685138"/>
                </a:solidFill>
                <a:latin typeface="汉仪书魂体简" panose="02010609000101010101" charset="-122"/>
                <a:ea typeface="汉仪书魂体简" panose="02010609000101010101" charset="-122"/>
              </a:rPr>
              <a:t>杜诗分期</a:t>
            </a:r>
          </a:p>
        </p:txBody>
      </p:sp>
      <p:sp>
        <p:nvSpPr>
          <p:cNvPr id="15" name="椭圆 14" title=""/>
          <p:cNvSpPr/>
          <p:nvPr>
            <p:custDataLst>
              <p:tags r:id="rId23"/>
            </p:custDataLst>
          </p:nvPr>
        </p:nvSpPr>
        <p:spPr>
          <a:xfrm>
            <a:off x="3285490" y="5290820"/>
            <a:ext cx="243205" cy="21272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18" name="矩形标注 17" title=""/>
          <p:cNvSpPr/>
          <p:nvPr>
            <p:custDataLst>
              <p:tags r:id="rId24"/>
            </p:custDataLst>
          </p:nvPr>
        </p:nvSpPr>
        <p:spPr>
          <a:xfrm>
            <a:off x="2818765" y="2936875"/>
            <a:ext cx="1769745" cy="1710055"/>
          </a:xfrm>
          <a:prstGeom prst="wedgeRectCallout">
            <a:avLst>
              <a:gd name="adj1" fmla="val -16236"/>
              <a:gd name="adj2" fmla="val 86056"/>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l">
              <a:lnSpc>
                <a:spcPct val="110000"/>
              </a:lnSpc>
              <a:buClrTx/>
              <a:buSzTx/>
              <a:buFontTx/>
            </a:pPr>
            <a:r>
              <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19岁，游晋。</a:t>
            </a:r>
          </a:p>
          <a:p>
            <a:pPr lvl="0" algn="l">
              <a:lnSpc>
                <a:spcPct val="110000"/>
              </a:lnSpc>
              <a:buClrTx/>
              <a:buSzTx/>
              <a:buFontTx/>
            </a:pPr>
            <a:r>
              <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20岁，游吴越，</a:t>
            </a:r>
          </a:p>
          <a:p>
            <a:pPr lvl="0" algn="l">
              <a:lnSpc>
                <a:spcPct val="110000"/>
              </a:lnSpc>
              <a:buClrTx/>
              <a:buSzTx/>
              <a:buFontTx/>
            </a:pPr>
            <a:r>
              <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24岁，自吴越归东都。</a:t>
            </a:r>
          </a:p>
        </p:txBody>
      </p:sp>
      <p:sp>
        <p:nvSpPr>
          <p:cNvPr id="19" name="椭圆 18" title=""/>
          <p:cNvSpPr/>
          <p:nvPr>
            <p:custDataLst>
              <p:tags r:id="rId25"/>
            </p:custDataLst>
          </p:nvPr>
        </p:nvSpPr>
        <p:spPr>
          <a:xfrm>
            <a:off x="6492875" y="5290820"/>
            <a:ext cx="243205" cy="21272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22" name="矩形标注 21" title=""/>
          <p:cNvSpPr/>
          <p:nvPr>
            <p:custDataLst>
              <p:tags r:id="rId26"/>
            </p:custDataLst>
          </p:nvPr>
        </p:nvSpPr>
        <p:spPr>
          <a:xfrm>
            <a:off x="6133465" y="3252470"/>
            <a:ext cx="1189990" cy="1394460"/>
          </a:xfrm>
          <a:prstGeom prst="wedgeRectCallout">
            <a:avLst>
              <a:gd name="adj1" fmla="val -10405"/>
              <a:gd name="adj2" fmla="val 90846"/>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26-29岁游齐赵，</a:t>
            </a:r>
          </a:p>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30岁归东都。</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右箭头 1" title=""/>
          <p:cNvSpPr/>
          <p:nvPr>
            <p:custDataLst>
              <p:tags r:id="rId3"/>
            </p:custDataLst>
          </p:nvPr>
        </p:nvSpPr>
        <p:spPr>
          <a:xfrm>
            <a:off x="173355" y="4862830"/>
            <a:ext cx="11642090" cy="24765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30000"/>
              </a:lnSpc>
              <a:buClrTx/>
              <a:buSzTx/>
              <a:buFontTx/>
            </a:pPr>
            <a:endParaRPr lang="zh-CN" altLang="en-US" sz="1200">
              <a:latin typeface="微软雅黑" panose="020b0503020204020204" pitchFamily="34" charset="-122"/>
              <a:ea typeface="微软雅黑" panose="020b0503020204020204" pitchFamily="34" charset="-122"/>
              <a:sym typeface="+mn-ea"/>
            </a:endParaRPr>
          </a:p>
        </p:txBody>
      </p:sp>
      <p:sp>
        <p:nvSpPr>
          <p:cNvPr id="5" name="椭圆 4" title=""/>
          <p:cNvSpPr/>
          <p:nvPr>
            <p:custDataLst>
              <p:tags r:id="rId4"/>
            </p:custDataLst>
          </p:nvPr>
        </p:nvSpPr>
        <p:spPr>
          <a:xfrm>
            <a:off x="489585" y="4862830"/>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6" name="椭圆 5" title=""/>
          <p:cNvSpPr/>
          <p:nvPr>
            <p:custDataLst>
              <p:tags r:id="rId5"/>
            </p:custDataLst>
          </p:nvPr>
        </p:nvSpPr>
        <p:spPr>
          <a:xfrm>
            <a:off x="3413125" y="4878705"/>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7" name="椭圆 6" title=""/>
          <p:cNvSpPr/>
          <p:nvPr>
            <p:custDataLst>
              <p:tags r:id="rId6"/>
            </p:custDataLst>
          </p:nvPr>
        </p:nvSpPr>
        <p:spPr>
          <a:xfrm>
            <a:off x="2010410" y="4959350"/>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8" name="椭圆 7" title=""/>
          <p:cNvSpPr/>
          <p:nvPr>
            <p:custDataLst>
              <p:tags r:id="rId7"/>
            </p:custDataLst>
          </p:nvPr>
        </p:nvSpPr>
        <p:spPr>
          <a:xfrm>
            <a:off x="4704715" y="4862830"/>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9" name="椭圆 8" title=""/>
          <p:cNvSpPr/>
          <p:nvPr>
            <p:custDataLst>
              <p:tags r:id="rId8"/>
            </p:custDataLst>
          </p:nvPr>
        </p:nvSpPr>
        <p:spPr>
          <a:xfrm>
            <a:off x="6266815" y="4895215"/>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17" name="椭圆 16" title=""/>
          <p:cNvSpPr/>
          <p:nvPr>
            <p:custDataLst>
              <p:tags r:id="rId9"/>
            </p:custDataLst>
          </p:nvPr>
        </p:nvSpPr>
        <p:spPr>
          <a:xfrm>
            <a:off x="11271250" y="4879340"/>
            <a:ext cx="226695" cy="215265"/>
          </a:xfrm>
          <a:prstGeom prst="ellipse">
            <a:avLst/>
          </a:prstGeom>
          <a:gradFill>
            <a:gsLst>
              <a:gs pos="0">
                <a:srgbClr val="FE4444"/>
              </a:gs>
              <a:gs pos="100000">
                <a:srgbClr val="832B2B"/>
              </a:gs>
            </a:gsLst>
            <a:lin ang="5400000" scaled="0"/>
          </a:gra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3" name="圆角矩形 2" title=""/>
          <p:cNvSpPr/>
          <p:nvPr>
            <p:custDataLst>
              <p:tags r:id="rId10"/>
            </p:custDataLst>
          </p:nvPr>
        </p:nvSpPr>
        <p:spPr>
          <a:xfrm>
            <a:off x="4012565" y="193675"/>
            <a:ext cx="3119120" cy="812800"/>
          </a:xfrm>
          <a:prstGeom prst="roundRect">
            <a:avLst/>
          </a:prstGeom>
          <a:solidFill>
            <a:schemeClr val="bg1"/>
          </a:solidFill>
          <a:ln w="28575"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400" b="1">
                <a:solidFill>
                  <a:srgbClr val="CC3300"/>
                </a:solidFill>
                <a:latin typeface="宋体" panose="02010600030101010101" pitchFamily="2" charset="-122"/>
                <a:sym typeface="+mn-ea"/>
              </a:rPr>
              <a:t>困守长安十年时期</a:t>
            </a:r>
          </a:p>
          <a:p>
            <a:pPr algn="ctr"/>
            <a:r>
              <a:rPr lang="en-US" altLang="zh-CN" sz="2400" b="1">
                <a:solidFill>
                  <a:schemeClr val="tx1"/>
                </a:solidFill>
                <a:latin typeface="宋体" panose="02010600030101010101" pitchFamily="2" charset="-122"/>
                <a:ea typeface="宋体" panose="02010600030101010101" pitchFamily="2" charset="-122"/>
                <a:cs typeface="宋体" panose="02010600030101010101" pitchFamily="2" charset="-122"/>
              </a:rPr>
              <a:t>35-44</a:t>
            </a:r>
            <a:r>
              <a:rPr lang="zh-CN" altLang="en-US" sz="2400" b="1">
                <a:solidFill>
                  <a:schemeClr val="tx1"/>
                </a:solidFill>
                <a:latin typeface="宋体" panose="02010600030101010101" pitchFamily="2" charset="-122"/>
                <a:ea typeface="宋体" panose="02010600030101010101" pitchFamily="2" charset="-122"/>
                <a:cs typeface="宋体" panose="02010600030101010101" pitchFamily="2" charset="-122"/>
              </a:rPr>
              <a:t>岁</a:t>
            </a:r>
          </a:p>
        </p:txBody>
      </p:sp>
      <p:sp>
        <p:nvSpPr>
          <p:cNvPr id="4" name="矩形标注 3" title=""/>
          <p:cNvSpPr/>
          <p:nvPr>
            <p:custDataLst>
              <p:tags r:id="rId11"/>
            </p:custDataLst>
          </p:nvPr>
        </p:nvSpPr>
        <p:spPr>
          <a:xfrm>
            <a:off x="173990" y="2413635"/>
            <a:ext cx="1442085" cy="2161540"/>
          </a:xfrm>
          <a:prstGeom prst="wedgeRectCallout">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35岁，自齐﹑鲁归长安。从汝阳王琎﹑驸马郑潜耀游</a:t>
            </a:r>
          </a:p>
        </p:txBody>
      </p:sp>
      <p:sp>
        <p:nvSpPr>
          <p:cNvPr id="10" name="矩形标注 9" title=""/>
          <p:cNvSpPr/>
          <p:nvPr>
            <p:custDataLst>
              <p:tags r:id="rId12"/>
            </p:custDataLst>
          </p:nvPr>
        </p:nvSpPr>
        <p:spPr>
          <a:xfrm>
            <a:off x="4413885" y="2855595"/>
            <a:ext cx="1305560" cy="1720215"/>
          </a:xfrm>
          <a:prstGeom prst="wedgeRectCallout">
            <a:avLst>
              <a:gd name="adj1" fmla="val -20849"/>
              <a:gd name="adj2" fmla="val 68166"/>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40岁，献三大礼赋。玄宗奇之，命待制集贤院</a:t>
            </a:r>
          </a:p>
        </p:txBody>
      </p:sp>
      <p:sp>
        <p:nvSpPr>
          <p:cNvPr id="11" name="矩形标注 10" title=""/>
          <p:cNvSpPr/>
          <p:nvPr>
            <p:custDataLst>
              <p:tags r:id="rId13"/>
            </p:custDataLst>
          </p:nvPr>
        </p:nvSpPr>
        <p:spPr>
          <a:xfrm>
            <a:off x="1739265" y="2721610"/>
            <a:ext cx="1250315" cy="1770380"/>
          </a:xfrm>
          <a:prstGeom prst="wedgeRectCallout">
            <a:avLst>
              <a:gd name="adj1" fmla="val -19868"/>
              <a:gd name="adj2" fmla="val 76553"/>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36岁，参加科举落第。</a:t>
            </a: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李林甫操纵，野无遗贤</a:t>
            </a:r>
          </a:p>
        </p:txBody>
      </p:sp>
      <p:sp>
        <p:nvSpPr>
          <p:cNvPr id="12" name="矩形标注 11" title=""/>
          <p:cNvSpPr/>
          <p:nvPr>
            <p:custDataLst>
              <p:tags r:id="rId14"/>
            </p:custDataLst>
          </p:nvPr>
        </p:nvSpPr>
        <p:spPr>
          <a:xfrm>
            <a:off x="3085465" y="2909570"/>
            <a:ext cx="1230630" cy="1504950"/>
          </a:xfrm>
          <a:prstGeom prst="wedgeRectCallout">
            <a:avLst>
              <a:gd name="adj1" fmla="val -14198"/>
              <a:gd name="adj2" fmla="val 79971"/>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37-39岁，</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干谒求汲引，不得</a:t>
            </a:r>
            <a:endPar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13" name="矩形标注 12" title=""/>
          <p:cNvSpPr/>
          <p:nvPr>
            <p:custDataLst>
              <p:tags r:id="rId15"/>
            </p:custDataLst>
          </p:nvPr>
        </p:nvSpPr>
        <p:spPr>
          <a:xfrm>
            <a:off x="5814060" y="2989580"/>
            <a:ext cx="1435735" cy="1452245"/>
          </a:xfrm>
          <a:prstGeom prst="wedgeRectCallout">
            <a:avLst>
              <a:gd name="adj1" fmla="val -10813"/>
              <a:gd name="adj2" fmla="val 83362"/>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41岁，召试文章，送隶有司参列选序</a:t>
            </a:r>
          </a:p>
        </p:txBody>
      </p:sp>
      <p:sp>
        <p:nvSpPr>
          <p:cNvPr id="14" name="文本框 13" title=""/>
          <p:cNvSpPr txBox="1"/>
          <p:nvPr>
            <p:custDataLst>
              <p:tags r:id="rId16"/>
            </p:custDataLst>
          </p:nvPr>
        </p:nvSpPr>
        <p:spPr>
          <a:xfrm>
            <a:off x="1739265" y="5162550"/>
            <a:ext cx="8673465" cy="1050290"/>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lnSpc>
                <a:spcPct val="130000"/>
              </a:lnSpc>
              <a:spcBef>
                <a:spcPts val="600"/>
              </a:spcBef>
              <a:buClrTx/>
              <a:buSzTx/>
              <a:buFontTx/>
            </a:pPr>
            <a:r>
              <a:rPr lang="zh-CN" altLang="en-US" sz="2400" b="1" kern="0">
                <a:solidFill>
                  <a:srgbClr val="1F09C7"/>
                </a:solidFill>
                <a:latin typeface="宋体" panose="02010600030101010101" pitchFamily="2" charset="-122"/>
                <a:ea typeface="宋体" panose="02010600030101010101" pitchFamily="2" charset="-122"/>
                <a:cs typeface="+mn-ea"/>
                <a:sym typeface="+mn-ea"/>
              </a:rPr>
              <a:t>仕途的失意沉沦和个人的饥寒交迫使他比较客观地认识到了统治者的腐败和人民的苦难，使他逐渐成为一个忧国忧民的诗人。</a:t>
            </a:r>
          </a:p>
        </p:txBody>
      </p:sp>
      <p:sp>
        <p:nvSpPr>
          <p:cNvPr id="15" name="矩形标注 14" title=""/>
          <p:cNvSpPr/>
          <p:nvPr>
            <p:custDataLst>
              <p:tags r:id="rId17"/>
            </p:custDataLst>
          </p:nvPr>
        </p:nvSpPr>
        <p:spPr>
          <a:xfrm>
            <a:off x="7447915" y="2721610"/>
            <a:ext cx="1747520" cy="1720215"/>
          </a:xfrm>
          <a:prstGeom prst="wedgeRectCallout">
            <a:avLst>
              <a:gd name="adj1" fmla="val -13357"/>
              <a:gd name="adj2" fmla="val 67252"/>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43岁，进封西岳赋，又进雕赋，表中词益哀激。</a:t>
            </a:r>
          </a:p>
        </p:txBody>
      </p:sp>
      <p:sp>
        <p:nvSpPr>
          <p:cNvPr id="18" name="矩形标注 17" title=""/>
          <p:cNvSpPr/>
          <p:nvPr>
            <p:custDataLst>
              <p:tags r:id="rId18"/>
            </p:custDataLst>
          </p:nvPr>
        </p:nvSpPr>
        <p:spPr>
          <a:xfrm>
            <a:off x="9374505" y="2694305"/>
            <a:ext cx="1584325" cy="1720215"/>
          </a:xfrm>
          <a:prstGeom prst="wedgeRectCallout">
            <a:avLst>
              <a:gd name="adj1" fmla="val -18911"/>
              <a:gd name="adj2" fmla="val 75034"/>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44岁，十月</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授河西尉，不就。</a:t>
            </a: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改右卫率府胄曹参军</a:t>
            </a:r>
          </a:p>
        </p:txBody>
      </p:sp>
      <p:sp>
        <p:nvSpPr>
          <p:cNvPr id="19" name="椭圆 18" title=""/>
          <p:cNvSpPr/>
          <p:nvPr>
            <p:custDataLst>
              <p:tags r:id="rId19"/>
            </p:custDataLst>
          </p:nvPr>
        </p:nvSpPr>
        <p:spPr>
          <a:xfrm>
            <a:off x="7981950" y="4862830"/>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20" name="椭圆 19" title=""/>
          <p:cNvSpPr/>
          <p:nvPr>
            <p:custDataLst>
              <p:tags r:id="rId20"/>
            </p:custDataLst>
          </p:nvPr>
        </p:nvSpPr>
        <p:spPr>
          <a:xfrm>
            <a:off x="9806305" y="4895215"/>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22" name="流程图: 过程 21" title=""/>
          <p:cNvSpPr/>
          <p:nvPr>
            <p:custDataLst>
              <p:tags r:id="rId21"/>
            </p:custDataLst>
          </p:nvPr>
        </p:nvSpPr>
        <p:spPr>
          <a:xfrm>
            <a:off x="11151870" y="2275840"/>
            <a:ext cx="464820" cy="2480945"/>
          </a:xfrm>
          <a:prstGeom prst="flowChartProcess">
            <a:avLst/>
          </a:prstGeom>
          <a:solidFill>
            <a:schemeClr val="accent2">
              <a:lumMod val="40000"/>
              <a:lumOff val="60000"/>
            </a:schemeClr>
          </a:solid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1</a:t>
            </a:r>
            <a:r>
              <a:rPr lang="en-US" altLang="zh-CN"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2</a:t>
            </a: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月安史之乱</a:t>
            </a:r>
          </a:p>
        </p:txBody>
      </p:sp>
      <p:pic>
        <p:nvPicPr>
          <p:cNvPr id="16" name="图片 15" title=""/>
          <p:cNvPicPr>
            <a:picLocks noChangeAspect="1"/>
          </p:cNvPicPr>
          <p:nvPr>
            <p:custDataLst>
              <p:tags r:id="rId24"/>
            </p:custDataLst>
          </p:nvPr>
        </p:nvPicPr>
        <p:blipFill>
          <a:blip r:embed="rId22">
            <a:duotone>
              <a:prstClr val="black"/>
              <a:srgbClr val="D9C3A5">
                <a:tint val="50000"/>
                <a:satMod val="180000"/>
              </a:srgbClr>
            </a:duotone>
            <a:extLst>
              <a:ext uri="{BEBA8EAE-BF5A-486C-A8C5-ECC9F3942E4B}">
                <a14:imgProps xmlns:a14="http://schemas.microsoft.com/office/drawing/2010/main">
                  <a14:imgLayer r:embed="rId23">
                    <a14:imgEffect>
                      <a14:backgroundRemoval t="21172" b="97431" l="3077" r="91538">
                        <a14:foregroundMark x1="15692" y1="77801" x2="15692" y2="77801"/>
                        <a14:foregroundMark x1="7538" y1="76156" x2="7538" y2="76156"/>
                        <a14:foregroundMark x1="3385" y1="76876" x2="3385" y2="76876"/>
                        <a14:foregroundMark x1="6462" y1="72354" x2="6462" y2="72354"/>
                        <a14:foregroundMark x1="5231" y1="94758" x2="5231" y2="94758"/>
                        <a14:foregroundMark x1="3077" y1="92497" x2="3077" y2="92497"/>
                        <a14:foregroundMark x1="45846" y1="92703" x2="45846" y2="92703"/>
                        <a14:foregroundMark x1="65077" y1="86228" x2="65077" y2="86228"/>
                        <a14:foregroundMark x1="44615" y1="28058" x2="44615" y2="28058"/>
                        <a14:foregroundMark x1="41077" y1="33299" x2="41077" y2="33299"/>
                        <a14:foregroundMark x1="39077" y1="48613" x2="39077" y2="48613"/>
                        <a14:foregroundMark x1="40154" y1="46146" x2="40154" y2="46146"/>
                        <a14:foregroundMark x1="38923" y1="46557" x2="38923" y2="46557"/>
                        <a14:foregroundMark x1="41692" y1="44502" x2="41692" y2="44502"/>
                        <a14:foregroundMark x1="40000" y1="45221" x2="40000" y2="45221"/>
                        <a14:foregroundMark x1="42308" y1="43577" x2="42308" y2="43577"/>
                        <a14:foregroundMark x1="40769" y1="44913" x2="40769" y2="44913"/>
                        <a14:foregroundMark x1="48154" y1="24358" x2="48154" y2="24358"/>
                        <a14:foregroundMark x1="39077" y1="28160" x2="39077" y2="28160"/>
                        <a14:foregroundMark x1="39231" y1="29394" x2="39231" y2="29394"/>
                        <a14:foregroundMark x1="38154" y1="30730" x2="38154" y2="30730"/>
                        <a14:foregroundMark x1="52769" y1="25591" x2="52769" y2="25591"/>
                        <a14:foregroundMark x1="54923" y1="24049" x2="54923" y2="24049"/>
                        <a14:foregroundMark x1="52000" y1="26105" x2="55077" y2="28571"/>
                        <a14:foregroundMark x1="50769" y1="21172" x2="57231" y2="27338"/>
                        <a14:foregroundMark x1="57231" y1="27338" x2="57077" y2="27646"/>
                        <a14:foregroundMark x1="38308" y1="32271" x2="38308" y2="32271"/>
                        <a14:foregroundMark x1="26154" y1="94656" x2="26154" y2="94656"/>
                        <a14:foregroundMark x1="54615" y1="96300" x2="54615" y2="96300"/>
                        <a14:foregroundMark x1="71077" y1="94656" x2="71077" y2="94656"/>
                        <a14:foregroundMark x1="55846" y1="96095" x2="55846" y2="96095"/>
                        <a14:foregroundMark x1="53077" y1="97431" x2="53077" y2="97431"/>
                        <a14:foregroundMark x1="40769" y1="35046" x2="40769" y2="35046"/>
                        <a14:foregroundMark x1="58000" y1="33196" x2="58000" y2="33196"/>
                        <a14:foregroundMark x1="61077" y1="33299" x2="61077" y2="33299"/>
                        <a14:foregroundMark x1="63692" y1="33813" x2="64462" y2="33813"/>
                        <a14:foregroundMark x1="65231" y1="33813" x2="65692" y2="33813"/>
                        <a14:foregroundMark x1="66923" y1="34224" x2="66923" y2="34224"/>
                        <a14:foregroundMark x1="66154" y1="35149" x2="66154" y2="35149"/>
                        <a14:foregroundMark x1="59692" y1="36896" x2="64154" y2="37410"/>
                        <a14:foregroundMark x1="65692" y1="34943" x2="67692" y2="34635"/>
                        <a14:foregroundMark x1="21692" y1="62179" x2="16154" y2="65468"/>
                        <a14:foregroundMark x1="74615" y1="86331" x2="85846" y2="89414"/>
                        <a14:foregroundMark x1="85846" y1="89414" x2="91538" y2="94245"/>
                      </a14:backgroundRemoval>
                    </a14:imgEffect>
                  </a14:imgLayer>
                </a14:imgProps>
              </a:ext>
              <a:ext uri="{28A0092B-C50C-407E-A947-70E740481C1C}">
                <a14:useLocalDpi xmlns:a14="http://schemas.microsoft.com/office/drawing/2010/main" val="0"/>
              </a:ext>
            </a:extLst>
          </a:blip>
          <a:srcRect l="1767" t="16667" r="14730" b="1078"/>
          <a:stretch>
            <a:fillRect/>
          </a:stretch>
        </p:blipFill>
        <p:spPr>
          <a:xfrm>
            <a:off x="235324" y="80682"/>
            <a:ext cx="746312" cy="1100450"/>
          </a:xfrm>
          <a:prstGeom prst="rect">
            <a:avLst/>
          </a:prstGeom>
          <a:effectLst>
            <a:outerShdw blurRad="50800" dist="38100" dir="2700000" algn="tl" rotWithShape="0">
              <a:prstClr val="black">
                <a:alpha val="40000"/>
              </a:prstClr>
            </a:outerShdw>
          </a:effectLst>
        </p:spPr>
      </p:pic>
      <p:sp>
        <p:nvSpPr>
          <p:cNvPr id="24" name="文本框 23" title=""/>
          <p:cNvSpPr txBox="1"/>
          <p:nvPr>
            <p:custDataLst>
              <p:tags r:id="rId25"/>
            </p:custDataLst>
          </p:nvPr>
        </p:nvSpPr>
        <p:spPr>
          <a:xfrm>
            <a:off x="1515745" y="6090920"/>
            <a:ext cx="9478010" cy="650875"/>
          </a:xfrm>
          <a:prstGeom prst="rect">
            <a:avLst/>
          </a:prstGeom>
          <a:noFill/>
        </p:spPr>
        <p:txBody>
          <a:bodyPr wrap="non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spcBef>
                <a:spcPts val="600"/>
              </a:spcBef>
            </a:pPr>
            <a:r>
              <a:rPr lang="zh-CN" altLang="en-US" sz="28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现实主义</a:t>
            </a:r>
            <a:r>
              <a:rPr lang="zh-CN" altLang="en-US" sz="28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特点已经成为主体，</a:t>
            </a:r>
            <a:r>
              <a:rPr lang="zh-CN" altLang="en-US" sz="28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沉郁顿挫</a:t>
            </a:r>
            <a:r>
              <a:rPr lang="zh-CN" altLang="en-US" sz="28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的诗风也初步确立。</a:t>
            </a:r>
            <a:endParaRPr lang="zh-CN" altLang="en-US" sz="2800" b="1" kern="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5" name="文本框 24" title=""/>
          <p:cNvSpPr txBox="1"/>
          <p:nvPr>
            <p:custDataLst>
              <p:tags r:id="rId26"/>
            </p:custDataLst>
          </p:nvPr>
        </p:nvSpPr>
        <p:spPr>
          <a:xfrm>
            <a:off x="2305685" y="1054735"/>
            <a:ext cx="7296785" cy="159956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lnSpc>
                <a:spcPct val="110000"/>
              </a:lnSpc>
              <a:spcBef>
                <a:spcPts val="600"/>
              </a:spcBef>
            </a:pPr>
            <a:r>
              <a:rPr lang="en-US" altLang="zh-CN" sz="20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0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兵车行</a:t>
            </a:r>
            <a:r>
              <a:rPr lang="en-US" altLang="zh-CN" sz="20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是标志着杜甫现实主义创作起点的杰作。</a:t>
            </a:r>
            <a:endParaRPr lang="zh-CN" altLang="en-US" sz="20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a:p>
            <a:pPr algn="l">
              <a:lnSpc>
                <a:spcPct val="110000"/>
              </a:lnSpc>
              <a:spcBef>
                <a:spcPts val="600"/>
              </a:spcBef>
            </a:pPr>
            <a:r>
              <a:rPr lang="en-US" altLang="zh-CN" sz="20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0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自京赴奉先县咏怀五百字</a:t>
            </a:r>
            <a:r>
              <a:rPr lang="en-US" altLang="zh-CN" sz="20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000" b="1">
                <a:latin typeface="楷体" panose="02010609060101010101" pitchFamily="49" charset="-122"/>
                <a:ea typeface="楷体" panose="02010609060101010101" pitchFamily="49" charset="-122"/>
                <a:cs typeface="楷体" panose="02010609060101010101" pitchFamily="49" charset="-122"/>
                <a:sym typeface="+mn-ea"/>
              </a:rPr>
              <a:t>是杜甫得官后探家时在奉先所写，可作为长安十年生活经验的总结。</a:t>
            </a:r>
          </a:p>
          <a:p>
            <a:pPr algn="l">
              <a:lnSpc>
                <a:spcPct val="110000"/>
              </a:lnSpc>
              <a:spcBef>
                <a:spcPts val="600"/>
              </a:spcBef>
            </a:pPr>
            <a:r>
              <a:rPr lang="zh-CN" altLang="en-US" sz="2000" b="1">
                <a:latin typeface="楷体" panose="02010609060101010101" pitchFamily="49" charset="-122"/>
                <a:ea typeface="楷体" panose="02010609060101010101" pitchFamily="49" charset="-122"/>
                <a:cs typeface="楷体" panose="02010609060101010101" pitchFamily="49" charset="-122"/>
                <a:sym typeface="+mn-ea"/>
              </a:rPr>
              <a:t>其中有“朱门酒肉臭，路有冻死骨”这样的警世之句。</a:t>
            </a:r>
            <a:endParaRPr lang="zh-CN" altLang="en-US" sz="2000" b="1" kern="0">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3" name="文本框 22" title=""/>
          <p:cNvSpPr txBox="1"/>
          <p:nvPr>
            <p:custDataLst>
              <p:tags r:id="rId27"/>
            </p:custDataLst>
          </p:nvPr>
        </p:nvSpPr>
        <p:spPr>
          <a:xfrm>
            <a:off x="1169894" y="302558"/>
            <a:ext cx="1996889" cy="58356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200" b="1">
                <a:solidFill>
                  <a:srgbClr val="685138"/>
                </a:solidFill>
                <a:latin typeface="汉仪书魂体简" panose="02010609000101010101" charset="-122"/>
                <a:ea typeface="汉仪书魂体简" panose="02010609000101010101" charset="-122"/>
              </a:rPr>
              <a:t>杜诗分期</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右箭头 1" title=""/>
          <p:cNvSpPr/>
          <p:nvPr>
            <p:custDataLst>
              <p:tags r:id="rId3"/>
            </p:custDataLst>
          </p:nvPr>
        </p:nvSpPr>
        <p:spPr>
          <a:xfrm>
            <a:off x="437515" y="5706745"/>
            <a:ext cx="11642090" cy="24765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30000"/>
              </a:lnSpc>
              <a:buClrTx/>
              <a:buSzTx/>
              <a:buFontTx/>
            </a:pPr>
            <a:endParaRPr lang="zh-CN" altLang="en-US" sz="1200">
              <a:latin typeface="微软雅黑" panose="020b0503020204020204" pitchFamily="34" charset="-122"/>
              <a:ea typeface="微软雅黑" panose="020b0503020204020204" pitchFamily="34" charset="-122"/>
              <a:sym typeface="+mn-ea"/>
            </a:endParaRPr>
          </a:p>
        </p:txBody>
      </p:sp>
      <p:sp>
        <p:nvSpPr>
          <p:cNvPr id="5" name="椭圆 4" title=""/>
          <p:cNvSpPr/>
          <p:nvPr>
            <p:custDataLst>
              <p:tags r:id="rId4"/>
            </p:custDataLst>
          </p:nvPr>
        </p:nvSpPr>
        <p:spPr>
          <a:xfrm>
            <a:off x="807085" y="5706745"/>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6" name="椭圆 5" title=""/>
          <p:cNvSpPr/>
          <p:nvPr>
            <p:custDataLst>
              <p:tags r:id="rId5"/>
            </p:custDataLst>
          </p:nvPr>
        </p:nvSpPr>
        <p:spPr>
          <a:xfrm>
            <a:off x="6246495" y="5722620"/>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7" name="椭圆 6" title=""/>
          <p:cNvSpPr/>
          <p:nvPr>
            <p:custDataLst>
              <p:tags r:id="rId6"/>
            </p:custDataLst>
          </p:nvPr>
        </p:nvSpPr>
        <p:spPr>
          <a:xfrm>
            <a:off x="2519045" y="5739130"/>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4" name="矩形标注 3" title=""/>
          <p:cNvSpPr/>
          <p:nvPr>
            <p:custDataLst>
              <p:tags r:id="rId7"/>
            </p:custDataLst>
          </p:nvPr>
        </p:nvSpPr>
        <p:spPr>
          <a:xfrm>
            <a:off x="437515" y="3719195"/>
            <a:ext cx="1588135" cy="1511935"/>
          </a:xfrm>
          <a:prstGeom prst="wedgeRectCallout">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45岁，避难途中为贼所得，遂至长安。</a:t>
            </a:r>
          </a:p>
        </p:txBody>
      </p:sp>
      <p:sp>
        <p:nvSpPr>
          <p:cNvPr id="10" name="圆角矩形 9" title=""/>
          <p:cNvSpPr/>
          <p:nvPr>
            <p:custDataLst>
              <p:tags r:id="rId8"/>
            </p:custDataLst>
          </p:nvPr>
        </p:nvSpPr>
        <p:spPr>
          <a:xfrm>
            <a:off x="4640580" y="196850"/>
            <a:ext cx="2401570" cy="871855"/>
          </a:xfrm>
          <a:prstGeom prst="roundRect">
            <a:avLst/>
          </a:prstGeom>
          <a:solidFill>
            <a:schemeClr val="bg1"/>
          </a:solidFill>
          <a:ln w="28575"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400" b="1">
                <a:solidFill>
                  <a:srgbClr val="CC3300"/>
                </a:solidFill>
                <a:sym typeface="+mn-ea"/>
              </a:rPr>
              <a:t>流亡时期</a:t>
            </a:r>
          </a:p>
          <a:p>
            <a:pPr algn="ctr"/>
            <a:r>
              <a:rPr lang="en-US" altLang="zh-CN" sz="24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44—48岁</a:t>
            </a:r>
            <a:endParaRPr lang="zh-CN" altLang="en-US" sz="24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3" name="矩形标注 2" title=""/>
          <p:cNvSpPr/>
          <p:nvPr>
            <p:custDataLst>
              <p:tags r:id="rId9"/>
            </p:custDataLst>
          </p:nvPr>
        </p:nvSpPr>
        <p:spPr>
          <a:xfrm>
            <a:off x="2195195" y="2004060"/>
            <a:ext cx="1464945" cy="3318510"/>
          </a:xfrm>
          <a:prstGeom prst="wedgeRectCallout">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46-47岁，身陷长安，后逃奔肃宗行在凤翔，被任为</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左拾遗</a:t>
            </a: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。不久，因上疏救房琯获罪，被贬为华州司功参军。</a:t>
            </a:r>
          </a:p>
        </p:txBody>
      </p:sp>
      <p:sp>
        <p:nvSpPr>
          <p:cNvPr id="12" name="矩形标注 11" title=""/>
          <p:cNvSpPr/>
          <p:nvPr>
            <p:custDataLst>
              <p:tags r:id="rId10"/>
            </p:custDataLst>
          </p:nvPr>
        </p:nvSpPr>
        <p:spPr>
          <a:xfrm>
            <a:off x="5939155" y="2094865"/>
            <a:ext cx="1315085" cy="3227705"/>
          </a:xfrm>
          <a:prstGeom prst="wedgeRectCallout">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48岁，关辅大饥，杜甫对政治感到失望，立秋后弃官携家逃难，于年底到达成都。</a:t>
            </a:r>
          </a:p>
        </p:txBody>
      </p:sp>
      <p:sp>
        <p:nvSpPr>
          <p:cNvPr id="13" name="文本框 12" title=""/>
          <p:cNvSpPr txBox="1"/>
          <p:nvPr>
            <p:custDataLst>
              <p:tags r:id="rId11"/>
            </p:custDataLst>
          </p:nvPr>
        </p:nvSpPr>
        <p:spPr>
          <a:xfrm>
            <a:off x="3792855" y="5966460"/>
            <a:ext cx="4215765" cy="57086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lnSpc>
                <a:spcPct val="130000"/>
              </a:lnSpc>
              <a:spcBef>
                <a:spcPts val="600"/>
              </a:spcBef>
              <a:buClrTx/>
              <a:buSzTx/>
              <a:buFontTx/>
            </a:pPr>
            <a:r>
              <a:rPr lang="zh-CN" altLang="en-US" sz="2400" b="1" kern="0">
                <a:solidFill>
                  <a:srgbClr val="1F09C7"/>
                </a:solidFill>
                <a:latin typeface="宋体" panose="02010600030101010101" pitchFamily="2" charset="-122"/>
                <a:ea typeface="宋体" panose="02010600030101010101" pitchFamily="2" charset="-122"/>
                <a:cs typeface="+mn-ea"/>
                <a:sym typeface="+mn-ea"/>
              </a:rPr>
              <a:t>对现实有了更清醒的认识</a:t>
            </a:r>
          </a:p>
        </p:txBody>
      </p:sp>
      <p:sp>
        <p:nvSpPr>
          <p:cNvPr id="14" name="文本框 13" title=""/>
          <p:cNvSpPr txBox="1"/>
          <p:nvPr>
            <p:custDataLst>
              <p:tags r:id="rId12"/>
            </p:custDataLst>
          </p:nvPr>
        </p:nvSpPr>
        <p:spPr>
          <a:xfrm>
            <a:off x="7832725" y="4272280"/>
            <a:ext cx="3851910" cy="1050290"/>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spcBef>
                <a:spcPts val="600"/>
              </a:spcBef>
            </a:pPr>
            <a:r>
              <a:rPr lang="zh-CN" altLang="en-US" sz="2400" b="1">
                <a:solidFill>
                  <a:srgbClr val="1F09C7"/>
                </a:solidFill>
                <a:sym typeface="+mn-ea"/>
              </a:rPr>
              <a:t>此期流传下来诗歌</a:t>
            </a:r>
            <a:r>
              <a:rPr lang="en-US" altLang="zh-CN" sz="2400" b="1">
                <a:solidFill>
                  <a:srgbClr val="1F09C7"/>
                </a:solidFill>
                <a:sym typeface="+mn-ea"/>
              </a:rPr>
              <a:t>200</a:t>
            </a:r>
            <a:r>
              <a:rPr lang="zh-CN" altLang="en-US" sz="2400" b="1">
                <a:solidFill>
                  <a:srgbClr val="1F09C7"/>
                </a:solidFill>
                <a:sym typeface="+mn-ea"/>
              </a:rPr>
              <a:t>多首，大部分是杜诗中的杰作</a:t>
            </a:r>
            <a:endParaRPr lang="zh-CN" altLang="en-US" sz="2400" b="1" kern="0">
              <a:solidFill>
                <a:srgbClr val="1F09C7"/>
              </a:solidFill>
              <a:latin typeface="微软雅黑" panose="020b0503020204020204" pitchFamily="34" charset="-122"/>
              <a:ea typeface="微软雅黑" panose="020b0503020204020204" pitchFamily="34" charset="-122"/>
              <a:cs typeface="+mn-ea"/>
              <a:sym typeface="+mn-ea"/>
            </a:endParaRPr>
          </a:p>
        </p:txBody>
      </p:sp>
      <p:sp>
        <p:nvSpPr>
          <p:cNvPr id="15" name="文本框 14" title=""/>
          <p:cNvSpPr txBox="1"/>
          <p:nvPr>
            <p:custDataLst>
              <p:tags r:id="rId13"/>
            </p:custDataLst>
          </p:nvPr>
        </p:nvSpPr>
        <p:spPr>
          <a:xfrm>
            <a:off x="3993515" y="1069340"/>
            <a:ext cx="1945640" cy="4466590"/>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spcBef>
                <a:spcPts val="600"/>
              </a:spcBef>
            </a:pPr>
            <a:r>
              <a:rPr lang="zh-CN" altLang="en-US" sz="2400" b="1">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b="1">
                <a:solidFill>
                  <a:srgbClr val="1F09C7"/>
                </a:solidFill>
                <a:latin typeface="楷体" panose="02010609060101010101" pitchFamily="49" charset="-122"/>
                <a:ea typeface="楷体" panose="02010609060101010101" pitchFamily="49" charset="-122"/>
                <a:cs typeface="楷体" panose="02010609060101010101" pitchFamily="49" charset="-122"/>
                <a:sym typeface="+mn-ea"/>
              </a:rPr>
              <a:t>三吏</a:t>
            </a:r>
            <a:r>
              <a:rPr lang="zh-CN" altLang="en-US" sz="2400" b="1">
                <a:latin typeface="楷体" panose="02010609060101010101" pitchFamily="49" charset="-122"/>
                <a:ea typeface="楷体" panose="02010609060101010101" pitchFamily="49" charset="-122"/>
                <a:cs typeface="楷体" panose="02010609060101010101" pitchFamily="49" charset="-122"/>
                <a:sym typeface="+mn-ea"/>
              </a:rPr>
              <a:t>”：</a:t>
            </a:r>
          </a:p>
          <a:p>
            <a:pPr>
              <a:lnSpc>
                <a:spcPct val="130000"/>
              </a:lnSpc>
              <a:spcBef>
                <a:spcPts val="600"/>
              </a:spcBef>
            </a:pPr>
            <a:r>
              <a:rPr lang="zh-CN" altLang="en-US" sz="2400" b="1">
                <a:solidFill>
                  <a:srgbClr val="C00000"/>
                </a:solidFill>
                <a:latin typeface="楷体" panose="02010609060101010101" pitchFamily="49" charset="-122"/>
                <a:ea typeface="楷体" panose="02010609060101010101" pitchFamily="49" charset="-122"/>
                <a:cs typeface="楷体" panose="02010609060101010101" pitchFamily="49" charset="-122"/>
                <a:sym typeface="+mn-ea"/>
              </a:rPr>
              <a:t>《石壕吏》</a:t>
            </a:r>
          </a:p>
          <a:p>
            <a:pPr>
              <a:lnSpc>
                <a:spcPct val="130000"/>
              </a:lnSpc>
              <a:spcBef>
                <a:spcPts val="600"/>
              </a:spcBef>
            </a:pPr>
            <a:r>
              <a:rPr lang="zh-CN" altLang="en-US" sz="2400" b="1">
                <a:solidFill>
                  <a:srgbClr val="C00000"/>
                </a:solidFill>
                <a:latin typeface="楷体" panose="02010609060101010101" pitchFamily="49" charset="-122"/>
                <a:ea typeface="楷体" panose="02010609060101010101" pitchFamily="49" charset="-122"/>
                <a:cs typeface="楷体" panose="02010609060101010101" pitchFamily="49" charset="-122"/>
                <a:sym typeface="+mn-ea"/>
              </a:rPr>
              <a:t>《新安吏》</a:t>
            </a:r>
          </a:p>
          <a:p>
            <a:pPr>
              <a:lnSpc>
                <a:spcPct val="130000"/>
              </a:lnSpc>
              <a:spcBef>
                <a:spcPts val="600"/>
              </a:spcBef>
            </a:pPr>
            <a:r>
              <a:rPr lang="zh-CN" altLang="en-US" sz="2400" b="1">
                <a:solidFill>
                  <a:srgbClr val="C00000"/>
                </a:solidFill>
                <a:latin typeface="楷体" panose="02010609060101010101" pitchFamily="49" charset="-122"/>
                <a:ea typeface="楷体" panose="02010609060101010101" pitchFamily="49" charset="-122"/>
                <a:cs typeface="楷体" panose="02010609060101010101" pitchFamily="49" charset="-122"/>
                <a:sym typeface="+mn-ea"/>
              </a:rPr>
              <a:t>《潼关吏》</a:t>
            </a:r>
          </a:p>
          <a:p>
            <a:pPr>
              <a:lnSpc>
                <a:spcPct val="130000"/>
              </a:lnSpc>
              <a:spcBef>
                <a:spcPts val="600"/>
              </a:spcBef>
            </a:pPr>
            <a:r>
              <a:rPr lang="zh-CN" altLang="en-US" sz="2400" b="1">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b="1">
                <a:solidFill>
                  <a:srgbClr val="1F09C7"/>
                </a:solidFill>
                <a:latin typeface="楷体" panose="02010609060101010101" pitchFamily="49" charset="-122"/>
                <a:ea typeface="楷体" panose="02010609060101010101" pitchFamily="49" charset="-122"/>
                <a:cs typeface="楷体" panose="02010609060101010101" pitchFamily="49" charset="-122"/>
                <a:sym typeface="+mn-ea"/>
              </a:rPr>
              <a:t>三别</a:t>
            </a:r>
            <a:r>
              <a:rPr lang="zh-CN" altLang="en-US" sz="2400" b="1">
                <a:latin typeface="楷体" panose="02010609060101010101" pitchFamily="49" charset="-122"/>
                <a:ea typeface="楷体" panose="02010609060101010101" pitchFamily="49" charset="-122"/>
                <a:cs typeface="楷体" panose="02010609060101010101" pitchFamily="49" charset="-122"/>
                <a:sym typeface="+mn-ea"/>
              </a:rPr>
              <a:t>”：</a:t>
            </a:r>
          </a:p>
          <a:p>
            <a:pPr>
              <a:lnSpc>
                <a:spcPct val="130000"/>
              </a:lnSpc>
              <a:spcBef>
                <a:spcPts val="600"/>
              </a:spcBef>
            </a:pPr>
            <a:r>
              <a:rPr lang="zh-CN" altLang="en-US" sz="2400" b="1" kern="0">
                <a:solidFill>
                  <a:srgbClr val="C00000"/>
                </a:solidFill>
                <a:latin typeface="楷体" panose="02010609060101010101" pitchFamily="49" charset="-122"/>
                <a:ea typeface="楷体" panose="02010609060101010101" pitchFamily="49" charset="-122"/>
                <a:cs typeface="楷体" panose="02010609060101010101" pitchFamily="49" charset="-122"/>
                <a:sym typeface="+mn-lt"/>
              </a:rPr>
              <a:t>《新婚别》</a:t>
            </a:r>
          </a:p>
          <a:p>
            <a:pPr>
              <a:lnSpc>
                <a:spcPct val="130000"/>
              </a:lnSpc>
              <a:spcBef>
                <a:spcPts val="600"/>
              </a:spcBef>
            </a:pPr>
            <a:r>
              <a:rPr lang="zh-CN" altLang="en-US" sz="2400" b="1" kern="0">
                <a:solidFill>
                  <a:srgbClr val="C00000"/>
                </a:solidFill>
                <a:latin typeface="楷体" panose="02010609060101010101" pitchFamily="49" charset="-122"/>
                <a:ea typeface="楷体" panose="02010609060101010101" pitchFamily="49" charset="-122"/>
                <a:cs typeface="楷体" panose="02010609060101010101" pitchFamily="49" charset="-122"/>
                <a:sym typeface="+mn-lt"/>
              </a:rPr>
              <a:t>《无家别》</a:t>
            </a:r>
          </a:p>
          <a:p>
            <a:pPr>
              <a:lnSpc>
                <a:spcPct val="130000"/>
              </a:lnSpc>
              <a:spcBef>
                <a:spcPts val="600"/>
              </a:spcBef>
            </a:pPr>
            <a:r>
              <a:rPr lang="zh-CN" altLang="en-US" sz="2400" b="1" kern="0">
                <a:solidFill>
                  <a:srgbClr val="C00000"/>
                </a:solidFill>
                <a:latin typeface="楷体" panose="02010609060101010101" pitchFamily="49" charset="-122"/>
                <a:ea typeface="楷体" panose="02010609060101010101" pitchFamily="49" charset="-122"/>
                <a:cs typeface="楷体" panose="02010609060101010101" pitchFamily="49" charset="-122"/>
                <a:sym typeface="+mn-lt"/>
              </a:rPr>
              <a:t>《垂老别》</a:t>
            </a:r>
          </a:p>
        </p:txBody>
      </p:sp>
      <p:sp>
        <p:nvSpPr>
          <p:cNvPr id="16" name="文本框 15" title=""/>
          <p:cNvSpPr txBox="1"/>
          <p:nvPr>
            <p:custDataLst>
              <p:tags r:id="rId14"/>
            </p:custDataLst>
          </p:nvPr>
        </p:nvSpPr>
        <p:spPr>
          <a:xfrm>
            <a:off x="7540625" y="2004060"/>
            <a:ext cx="4287520" cy="1938020"/>
          </a:xfrm>
          <a:prstGeom prst="rect">
            <a:avLst/>
          </a:prstGeom>
          <a:solidFill>
            <a:schemeClr val="accent3">
              <a:lumMod val="20000"/>
              <a:lumOff val="80000"/>
            </a:schemeClr>
          </a:solid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buClrTx/>
              <a:buSzTx/>
              <a:buFontTx/>
            </a:pPr>
            <a:r>
              <a:rPr sz="2400" b="1">
                <a:latin typeface="楷体" panose="02010609060101010101" pitchFamily="49" charset="-122"/>
                <a:ea typeface="楷体" panose="02010609060101010101" pitchFamily="49" charset="-122"/>
                <a:sym typeface="+mn-lt"/>
              </a:rPr>
              <a:t>《春望》</a:t>
            </a:r>
          </a:p>
          <a:p>
            <a:pPr lvl="0" algn="l">
              <a:buClrTx/>
              <a:buSzTx/>
              <a:buFontTx/>
            </a:pPr>
            <a:r>
              <a:rPr sz="2400" b="1">
                <a:latin typeface="楷体" panose="02010609060101010101" pitchFamily="49" charset="-122"/>
                <a:ea typeface="楷体" panose="02010609060101010101" pitchFamily="49" charset="-122"/>
                <a:sym typeface="+mn-lt"/>
              </a:rPr>
              <a:t>国破山河在，城春草木深。</a:t>
            </a:r>
          </a:p>
          <a:p>
            <a:pPr lvl="0" algn="l">
              <a:buClrTx/>
              <a:buSzTx/>
              <a:buFontTx/>
            </a:pPr>
            <a:r>
              <a:rPr sz="2400" b="1">
                <a:latin typeface="楷体" panose="02010609060101010101" pitchFamily="49" charset="-122"/>
                <a:ea typeface="楷体" panose="02010609060101010101" pitchFamily="49" charset="-122"/>
                <a:sym typeface="+mn-lt"/>
              </a:rPr>
              <a:t>感时花溅泪，恨别鸟惊心。</a:t>
            </a:r>
          </a:p>
          <a:p>
            <a:pPr lvl="0" algn="l">
              <a:buClrTx/>
              <a:buSzTx/>
              <a:buFontTx/>
            </a:pPr>
            <a:r>
              <a:rPr sz="2400" b="1">
                <a:latin typeface="楷体" panose="02010609060101010101" pitchFamily="49" charset="-122"/>
                <a:ea typeface="楷体" panose="02010609060101010101" pitchFamily="49" charset="-122"/>
                <a:sym typeface="+mn-lt"/>
              </a:rPr>
              <a:t>烽火连三月，家书抵万金。</a:t>
            </a:r>
          </a:p>
          <a:p>
            <a:pPr lvl="0" algn="l">
              <a:buClrTx/>
              <a:buSzTx/>
              <a:buFontTx/>
            </a:pPr>
            <a:r>
              <a:rPr sz="2400" b="1">
                <a:latin typeface="楷体" panose="02010609060101010101" pitchFamily="49" charset="-122"/>
                <a:ea typeface="楷体" panose="02010609060101010101" pitchFamily="49" charset="-122"/>
                <a:sym typeface="+mn-lt"/>
              </a:rPr>
              <a:t>白头搔更短，浑欲不胜簪。</a:t>
            </a:r>
          </a:p>
        </p:txBody>
      </p:sp>
      <p:pic>
        <p:nvPicPr>
          <p:cNvPr id="8" name="图片 7" title=""/>
          <p:cNvPicPr>
            <a:picLocks noChangeAspect="1"/>
          </p:cNvPicPr>
          <p:nvPr>
            <p:custDataLst>
              <p:tags r:id="rId17"/>
            </p:custDataLst>
          </p:nvPr>
        </p:nvPicPr>
        <p:blipFill>
          <a:blip r:embed="rId15">
            <a:duotone>
              <a:prstClr val="black"/>
              <a:srgbClr val="D9C3A5">
                <a:tint val="50000"/>
                <a:satMod val="180000"/>
              </a:srgbClr>
            </a:duotone>
            <a:extLst>
              <a:ext uri="{BEBA8EAE-BF5A-486C-A8C5-ECC9F3942E4B}">
                <a14:imgProps xmlns:a14="http://schemas.microsoft.com/office/drawing/2010/main">
                  <a14:imgLayer r:embed="rId16">
                    <a14:imgEffect>
                      <a14:backgroundRemoval t="21172" b="97431" l="3077" r="91538">
                        <a14:foregroundMark x1="15692" y1="77801" x2="15692" y2="77801"/>
                        <a14:foregroundMark x1="7538" y1="76156" x2="7538" y2="76156"/>
                        <a14:foregroundMark x1="3385" y1="76876" x2="3385" y2="76876"/>
                        <a14:foregroundMark x1="6462" y1="72354" x2="6462" y2="72354"/>
                        <a14:foregroundMark x1="5231" y1="94758" x2="5231" y2="94758"/>
                        <a14:foregroundMark x1="3077" y1="92497" x2="3077" y2="92497"/>
                        <a14:foregroundMark x1="45846" y1="92703" x2="45846" y2="92703"/>
                        <a14:foregroundMark x1="65077" y1="86228" x2="65077" y2="86228"/>
                        <a14:foregroundMark x1="44615" y1="28058" x2="44615" y2="28058"/>
                        <a14:foregroundMark x1="41077" y1="33299" x2="41077" y2="33299"/>
                        <a14:foregroundMark x1="39077" y1="48613" x2="39077" y2="48613"/>
                        <a14:foregroundMark x1="40154" y1="46146" x2="40154" y2="46146"/>
                        <a14:foregroundMark x1="38923" y1="46557" x2="38923" y2="46557"/>
                        <a14:foregroundMark x1="41692" y1="44502" x2="41692" y2="44502"/>
                        <a14:foregroundMark x1="40000" y1="45221" x2="40000" y2="45221"/>
                        <a14:foregroundMark x1="42308" y1="43577" x2="42308" y2="43577"/>
                        <a14:foregroundMark x1="40769" y1="44913" x2="40769" y2="44913"/>
                        <a14:foregroundMark x1="48154" y1="24358" x2="48154" y2="24358"/>
                        <a14:foregroundMark x1="39077" y1="28160" x2="39077" y2="28160"/>
                        <a14:foregroundMark x1="39231" y1="29394" x2="39231" y2="29394"/>
                        <a14:foregroundMark x1="38154" y1="30730" x2="38154" y2="30730"/>
                        <a14:foregroundMark x1="52769" y1="25591" x2="52769" y2="25591"/>
                        <a14:foregroundMark x1="54923" y1="24049" x2="54923" y2="24049"/>
                        <a14:foregroundMark x1="52000" y1="26105" x2="55077" y2="28571"/>
                        <a14:foregroundMark x1="50769" y1="21172" x2="57231" y2="27338"/>
                        <a14:foregroundMark x1="57231" y1="27338" x2="57077" y2="27646"/>
                        <a14:foregroundMark x1="38308" y1="32271" x2="38308" y2="32271"/>
                        <a14:foregroundMark x1="26154" y1="94656" x2="26154" y2="94656"/>
                        <a14:foregroundMark x1="54615" y1="96300" x2="54615" y2="96300"/>
                        <a14:foregroundMark x1="71077" y1="94656" x2="71077" y2="94656"/>
                        <a14:foregroundMark x1="55846" y1="96095" x2="55846" y2="96095"/>
                        <a14:foregroundMark x1="53077" y1="97431" x2="53077" y2="97431"/>
                        <a14:foregroundMark x1="40769" y1="35046" x2="40769" y2="35046"/>
                        <a14:foregroundMark x1="58000" y1="33196" x2="58000" y2="33196"/>
                        <a14:foregroundMark x1="61077" y1="33299" x2="61077" y2="33299"/>
                        <a14:foregroundMark x1="63692" y1="33813" x2="64462" y2="33813"/>
                        <a14:foregroundMark x1="65231" y1="33813" x2="65692" y2="33813"/>
                        <a14:foregroundMark x1="66923" y1="34224" x2="66923" y2="34224"/>
                        <a14:foregroundMark x1="66154" y1="35149" x2="66154" y2="35149"/>
                        <a14:foregroundMark x1="59692" y1="36896" x2="64154" y2="37410"/>
                        <a14:foregroundMark x1="65692" y1="34943" x2="67692" y2="34635"/>
                        <a14:foregroundMark x1="21692" y1="62179" x2="16154" y2="65468"/>
                        <a14:foregroundMark x1="74615" y1="86331" x2="85846" y2="89414"/>
                        <a14:foregroundMark x1="85846" y1="89414" x2="91538" y2="94245"/>
                      </a14:backgroundRemoval>
                    </a14:imgEffect>
                  </a14:imgLayer>
                </a14:imgProps>
              </a:ext>
              <a:ext uri="{28A0092B-C50C-407E-A947-70E740481C1C}">
                <a14:useLocalDpi xmlns:a14="http://schemas.microsoft.com/office/drawing/2010/main" val="0"/>
              </a:ext>
            </a:extLst>
          </a:blip>
          <a:srcRect l="1767" t="16667" r="14730" b="1078"/>
          <a:stretch>
            <a:fillRect/>
          </a:stretch>
        </p:blipFill>
        <p:spPr>
          <a:xfrm>
            <a:off x="235324" y="80682"/>
            <a:ext cx="746312" cy="1100450"/>
          </a:xfrm>
          <a:prstGeom prst="rect">
            <a:avLst/>
          </a:prstGeom>
          <a:effectLst>
            <a:outerShdw blurRad="50800" dist="38100" dir="2700000" algn="tl" rotWithShape="0">
              <a:prstClr val="black">
                <a:alpha val="40000"/>
              </a:prstClr>
            </a:outerShdw>
          </a:effectLst>
        </p:spPr>
      </p:pic>
      <p:sp>
        <p:nvSpPr>
          <p:cNvPr id="11" name="文本框 10" title=""/>
          <p:cNvSpPr txBox="1"/>
          <p:nvPr>
            <p:custDataLst>
              <p:tags r:id="rId18"/>
            </p:custDataLst>
          </p:nvPr>
        </p:nvSpPr>
        <p:spPr>
          <a:xfrm>
            <a:off x="1169894" y="350818"/>
            <a:ext cx="1996889" cy="58356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200" b="1">
                <a:solidFill>
                  <a:srgbClr val="685138"/>
                </a:solidFill>
                <a:latin typeface="汉仪书魂体简" panose="02010609000101010101" charset="-122"/>
                <a:ea typeface="汉仪书魂体简" panose="02010609000101010101" charset="-122"/>
              </a:rPr>
              <a:t>杜诗分期</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右箭头 1" title=""/>
          <p:cNvSpPr/>
          <p:nvPr>
            <p:custDataLst>
              <p:tags r:id="rId3"/>
            </p:custDataLst>
          </p:nvPr>
        </p:nvSpPr>
        <p:spPr>
          <a:xfrm>
            <a:off x="294005" y="5647055"/>
            <a:ext cx="11642090" cy="24765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30000"/>
              </a:lnSpc>
              <a:buClrTx/>
              <a:buSzTx/>
              <a:buFontTx/>
            </a:pPr>
            <a:endParaRPr lang="zh-CN" altLang="en-US" sz="1200">
              <a:latin typeface="微软雅黑" panose="020b0503020204020204" pitchFamily="34" charset="-122"/>
              <a:ea typeface="微软雅黑" panose="020b0503020204020204" pitchFamily="34" charset="-122"/>
              <a:sym typeface="+mn-ea"/>
            </a:endParaRPr>
          </a:p>
        </p:txBody>
      </p:sp>
      <p:sp>
        <p:nvSpPr>
          <p:cNvPr id="5" name="椭圆 4" title=""/>
          <p:cNvSpPr/>
          <p:nvPr>
            <p:custDataLst>
              <p:tags r:id="rId4"/>
            </p:custDataLst>
          </p:nvPr>
        </p:nvSpPr>
        <p:spPr>
          <a:xfrm>
            <a:off x="545465" y="5647055"/>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6" name="椭圆 5" title=""/>
          <p:cNvSpPr/>
          <p:nvPr>
            <p:custDataLst>
              <p:tags r:id="rId5"/>
            </p:custDataLst>
          </p:nvPr>
        </p:nvSpPr>
        <p:spPr>
          <a:xfrm>
            <a:off x="4417695" y="5663565"/>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9" name="椭圆 8" title=""/>
          <p:cNvSpPr/>
          <p:nvPr>
            <p:custDataLst>
              <p:tags r:id="rId6"/>
            </p:custDataLst>
          </p:nvPr>
        </p:nvSpPr>
        <p:spPr>
          <a:xfrm>
            <a:off x="7661275" y="5663565"/>
            <a:ext cx="226695" cy="215265"/>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lnSpc>
                <a:spcPct val="130000"/>
              </a:lnSpc>
            </a:pPr>
            <a:endParaRPr lang="zh-CN" altLang="en-US" sz="1200">
              <a:latin typeface="微软雅黑" panose="020b0503020204020204" pitchFamily="34" charset="-122"/>
              <a:ea typeface="微软雅黑" panose="020b0503020204020204" pitchFamily="34" charset="-122"/>
            </a:endParaRPr>
          </a:p>
        </p:txBody>
      </p:sp>
      <p:sp>
        <p:nvSpPr>
          <p:cNvPr id="4" name="矩形标注 3" title=""/>
          <p:cNvSpPr/>
          <p:nvPr>
            <p:custDataLst>
              <p:tags r:id="rId7"/>
            </p:custDataLst>
          </p:nvPr>
        </p:nvSpPr>
        <p:spPr>
          <a:xfrm>
            <a:off x="455295" y="2521585"/>
            <a:ext cx="904240" cy="2731135"/>
          </a:xfrm>
          <a:prstGeom prst="wedgeRectCallout">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乾元二年759，春，卜居西郭浣花里</a:t>
            </a:r>
          </a:p>
        </p:txBody>
      </p:sp>
      <p:sp>
        <p:nvSpPr>
          <p:cNvPr id="10" name="矩形 9" title=""/>
          <p:cNvSpPr/>
          <p:nvPr>
            <p:custDataLst>
              <p:tags r:id="rId8"/>
            </p:custDataLst>
          </p:nvPr>
        </p:nvSpPr>
        <p:spPr>
          <a:xfrm>
            <a:off x="1463675" y="2456815"/>
            <a:ext cx="2581910" cy="3291840"/>
          </a:xfrm>
          <a:prstGeom prst="rect">
            <a:avLst/>
          </a:prstGeom>
          <a:solidFill>
            <a:schemeClr val="bg1">
              <a:lumMod val="85000"/>
            </a:schemeClr>
          </a:solid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得</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严武</a:t>
            </a: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等相助，于浣花溪建草堂，过上一段难得的安定生活，此后，他曾避乱至梓州、阆州，回到成都后，入严武幕府，以检校</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工部</a:t>
            </a: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员外郎衔任节度参谋</a:t>
            </a:r>
          </a:p>
        </p:txBody>
      </p:sp>
      <p:sp>
        <p:nvSpPr>
          <p:cNvPr id="11" name="矩形标注 10" title=""/>
          <p:cNvSpPr/>
          <p:nvPr>
            <p:custDataLst>
              <p:tags r:id="rId9"/>
            </p:custDataLst>
          </p:nvPr>
        </p:nvSpPr>
        <p:spPr>
          <a:xfrm>
            <a:off x="4189730" y="2950845"/>
            <a:ext cx="1154430" cy="2499995"/>
          </a:xfrm>
          <a:prstGeom prst="wedgeRectCallout">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765年，严武去世，</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杜甫失去凭依，举家离开成都。</a:t>
            </a:r>
            <a:endPar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12" name="矩形 11" title=""/>
          <p:cNvSpPr/>
          <p:nvPr>
            <p:custDataLst>
              <p:tags r:id="rId10"/>
            </p:custDataLst>
          </p:nvPr>
        </p:nvSpPr>
        <p:spPr>
          <a:xfrm>
            <a:off x="5424170" y="2724150"/>
            <a:ext cx="1945640" cy="2891790"/>
          </a:xfrm>
          <a:prstGeom prst="rect">
            <a:avLst/>
          </a:prstGeom>
          <a:solidFill>
            <a:schemeClr val="bg1">
              <a:lumMod val="85000"/>
            </a:schemeClr>
          </a:solid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生活的最后二年，居无定所。</a:t>
            </a: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飘泊于岳阳、长沙、衡阳、耒阳之间，</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时间多在船上度过。</a:t>
            </a:r>
          </a:p>
        </p:txBody>
      </p:sp>
      <p:pic>
        <p:nvPicPr>
          <p:cNvPr id="14" name="图片 13" title=""/>
          <p:cNvPicPr>
            <a:picLocks noChangeAspect="1"/>
          </p:cNvPicPr>
          <p:nvPr>
            <p:custDataLst>
              <p:tags r:id="rId12"/>
            </p:custDataLst>
          </p:nvPr>
        </p:nvPicPr>
        <p:blipFill>
          <a:blip r:embed="rId11"/>
          <a:stretch>
            <a:fillRect/>
          </a:stretch>
        </p:blipFill>
        <p:spPr>
          <a:xfrm>
            <a:off x="8093710" y="2141220"/>
            <a:ext cx="3937000" cy="3460750"/>
          </a:xfrm>
          <a:prstGeom prst="rect">
            <a:avLst/>
          </a:prstGeom>
        </p:spPr>
      </p:pic>
      <p:sp>
        <p:nvSpPr>
          <p:cNvPr id="15" name="文本框 14" title=""/>
          <p:cNvSpPr txBox="1"/>
          <p:nvPr>
            <p:custDataLst>
              <p:tags r:id="rId13"/>
            </p:custDataLst>
          </p:nvPr>
        </p:nvSpPr>
        <p:spPr>
          <a:xfrm>
            <a:off x="3234055" y="5765800"/>
            <a:ext cx="5353685" cy="1050290"/>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lnSpc>
                <a:spcPct val="130000"/>
              </a:lnSpc>
              <a:spcBef>
                <a:spcPts val="600"/>
              </a:spcBef>
              <a:buClrTx/>
              <a:buSzTx/>
              <a:buFontTx/>
            </a:pPr>
            <a:r>
              <a:rPr lang="zh-CN" altLang="en-US" sz="2400" b="1" kern="0">
                <a:solidFill>
                  <a:srgbClr val="1F09C7"/>
                </a:solidFill>
                <a:latin typeface="宋体" panose="02010600030101010101" pitchFamily="2" charset="-122"/>
                <a:ea typeface="宋体" panose="02010600030101010101" pitchFamily="2" charset="-122"/>
                <a:cs typeface="+mn-ea"/>
                <a:sym typeface="+mn-ea"/>
              </a:rPr>
              <a:t>这十年是杜甫诗歌艺术成就的最高峰，是他的创作最为成熟的时期。</a:t>
            </a:r>
          </a:p>
        </p:txBody>
      </p:sp>
      <p:sp>
        <p:nvSpPr>
          <p:cNvPr id="16" name="文本框 15" title=""/>
          <p:cNvSpPr txBox="1"/>
          <p:nvPr>
            <p:custDataLst>
              <p:tags r:id="rId14"/>
            </p:custDataLst>
          </p:nvPr>
        </p:nvSpPr>
        <p:spPr>
          <a:xfrm>
            <a:off x="1411605" y="1091565"/>
            <a:ext cx="7635240" cy="135318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lnSpc>
                <a:spcPct val="100000"/>
              </a:lnSpc>
              <a:spcBef>
                <a:spcPts val="600"/>
              </a:spcBef>
            </a:pPr>
            <a:r>
              <a:rPr lang="zh-CN" altLang="en-US" sz="2400" b="1">
                <a:solidFill>
                  <a:srgbClr val="C00000"/>
                </a:solidFill>
                <a:latin typeface="楷体" panose="02010609060101010101" pitchFamily="49" charset="-122"/>
                <a:ea typeface="楷体" panose="02010609060101010101" pitchFamily="49" charset="-122"/>
                <a:cs typeface="楷体" panose="02010609060101010101" pitchFamily="49" charset="-122"/>
                <a:sym typeface="+mn-ea"/>
              </a:rPr>
              <a:t>《江畔独步寻花》《春夜喜雨》《茅屋为秋风所破歌》</a:t>
            </a:r>
          </a:p>
          <a:p>
            <a:pPr algn="l">
              <a:lnSpc>
                <a:spcPct val="100000"/>
              </a:lnSpc>
              <a:spcBef>
                <a:spcPts val="600"/>
              </a:spcBef>
            </a:pPr>
            <a:r>
              <a:rPr lang="zh-CN" altLang="en-US" sz="2400" b="1">
                <a:solidFill>
                  <a:srgbClr val="C00000"/>
                </a:solidFill>
                <a:latin typeface="楷体" panose="02010609060101010101" pitchFamily="49" charset="-122"/>
                <a:ea typeface="楷体" panose="02010609060101010101" pitchFamily="49" charset="-122"/>
                <a:cs typeface="楷体" panose="02010609060101010101" pitchFamily="49" charset="-122"/>
                <a:sym typeface="+mn-ea"/>
              </a:rPr>
              <a:t>《闻官军收河南河北》《旅夜书怀》《登高》《蜀相》</a:t>
            </a:r>
          </a:p>
          <a:p>
            <a:pPr algn="l">
              <a:lnSpc>
                <a:spcPct val="100000"/>
              </a:lnSpc>
              <a:spcBef>
                <a:spcPts val="600"/>
              </a:spcBef>
            </a:pPr>
            <a:r>
              <a:rPr lang="zh-CN" altLang="en-US" sz="2400" b="1">
                <a:solidFill>
                  <a:srgbClr val="C00000"/>
                </a:solidFill>
                <a:latin typeface="楷体" panose="02010609060101010101" pitchFamily="49" charset="-122"/>
                <a:ea typeface="楷体" panose="02010609060101010101" pitchFamily="49" charset="-122"/>
                <a:cs typeface="楷体" panose="02010609060101010101" pitchFamily="49" charset="-122"/>
                <a:sym typeface="+mn-ea"/>
              </a:rPr>
              <a:t>《登岳阳楼》《江南又逢李龟年》</a:t>
            </a:r>
          </a:p>
        </p:txBody>
      </p:sp>
      <p:sp>
        <p:nvSpPr>
          <p:cNvPr id="13" name="矩形标注 12" title=""/>
          <p:cNvSpPr/>
          <p:nvPr>
            <p:custDataLst>
              <p:tags r:id="rId15"/>
            </p:custDataLst>
          </p:nvPr>
        </p:nvSpPr>
        <p:spPr>
          <a:xfrm>
            <a:off x="7442200" y="3154045"/>
            <a:ext cx="965835" cy="2296795"/>
          </a:xfrm>
          <a:prstGeom prst="wedgeRectCallout">
            <a:avLst/>
          </a:prstGeom>
          <a:noFill/>
          <a:ln w="635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lvl="0" algn="ctr">
              <a:lnSpc>
                <a:spcPct val="110000"/>
              </a:lnSpc>
              <a:buClrTx/>
              <a:buSzTx/>
              <a:buFontTx/>
            </a:pPr>
            <a:r>
              <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770年冬，</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杜甫死于长沙到岳阳的船上</a:t>
            </a:r>
            <a:endParaRPr lang="zh-CN" alt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pic>
        <p:nvPicPr>
          <p:cNvPr id="8" name="图片 7" title=""/>
          <p:cNvPicPr>
            <a:picLocks noChangeAspect="1"/>
          </p:cNvPicPr>
          <p:nvPr>
            <p:custDataLst>
              <p:tags r:id="rId18"/>
            </p:custDataLst>
          </p:nvPr>
        </p:nvPicPr>
        <p:blipFill>
          <a:blip r:embed="rId16">
            <a:duotone>
              <a:prstClr val="black"/>
              <a:srgbClr val="D9C3A5">
                <a:tint val="50000"/>
                <a:satMod val="180000"/>
              </a:srgbClr>
            </a:duotone>
            <a:extLst>
              <a:ext uri="{BEBA8EAE-BF5A-486C-A8C5-ECC9F3942E4B}">
                <a14:imgProps xmlns:a14="http://schemas.microsoft.com/office/drawing/2010/main">
                  <a14:imgLayer r:embed="rId17">
                    <a14:imgEffect>
                      <a14:backgroundRemoval t="21172" b="97431" l="3077" r="91538">
                        <a14:foregroundMark x1="15692" y1="77801" x2="15692" y2="77801"/>
                        <a14:foregroundMark x1="7538" y1="76156" x2="7538" y2="76156"/>
                        <a14:foregroundMark x1="3385" y1="76876" x2="3385" y2="76876"/>
                        <a14:foregroundMark x1="6462" y1="72354" x2="6462" y2="72354"/>
                        <a14:foregroundMark x1="5231" y1="94758" x2="5231" y2="94758"/>
                        <a14:foregroundMark x1="3077" y1="92497" x2="3077" y2="92497"/>
                        <a14:foregroundMark x1="45846" y1="92703" x2="45846" y2="92703"/>
                        <a14:foregroundMark x1="65077" y1="86228" x2="65077" y2="86228"/>
                        <a14:foregroundMark x1="44615" y1="28058" x2="44615" y2="28058"/>
                        <a14:foregroundMark x1="41077" y1="33299" x2="41077" y2="33299"/>
                        <a14:foregroundMark x1="39077" y1="48613" x2="39077" y2="48613"/>
                        <a14:foregroundMark x1="40154" y1="46146" x2="40154" y2="46146"/>
                        <a14:foregroundMark x1="38923" y1="46557" x2="38923" y2="46557"/>
                        <a14:foregroundMark x1="41692" y1="44502" x2="41692" y2="44502"/>
                        <a14:foregroundMark x1="40000" y1="45221" x2="40000" y2="45221"/>
                        <a14:foregroundMark x1="42308" y1="43577" x2="42308" y2="43577"/>
                        <a14:foregroundMark x1="40769" y1="44913" x2="40769" y2="44913"/>
                        <a14:foregroundMark x1="48154" y1="24358" x2="48154" y2="24358"/>
                        <a14:foregroundMark x1="39077" y1="28160" x2="39077" y2="28160"/>
                        <a14:foregroundMark x1="39231" y1="29394" x2="39231" y2="29394"/>
                        <a14:foregroundMark x1="38154" y1="30730" x2="38154" y2="30730"/>
                        <a14:foregroundMark x1="52769" y1="25591" x2="52769" y2="25591"/>
                        <a14:foregroundMark x1="54923" y1="24049" x2="54923" y2="24049"/>
                        <a14:foregroundMark x1="52000" y1="26105" x2="55077" y2="28571"/>
                        <a14:foregroundMark x1="50769" y1="21172" x2="57231" y2="27338"/>
                        <a14:foregroundMark x1="57231" y1="27338" x2="57077" y2="27646"/>
                        <a14:foregroundMark x1="38308" y1="32271" x2="38308" y2="32271"/>
                        <a14:foregroundMark x1="26154" y1="94656" x2="26154" y2="94656"/>
                        <a14:foregroundMark x1="54615" y1="96300" x2="54615" y2="96300"/>
                        <a14:foregroundMark x1="71077" y1="94656" x2="71077" y2="94656"/>
                        <a14:foregroundMark x1="55846" y1="96095" x2="55846" y2="96095"/>
                        <a14:foregroundMark x1="53077" y1="97431" x2="53077" y2="97431"/>
                        <a14:foregroundMark x1="40769" y1="35046" x2="40769" y2="35046"/>
                        <a14:foregroundMark x1="58000" y1="33196" x2="58000" y2="33196"/>
                        <a14:foregroundMark x1="61077" y1="33299" x2="61077" y2="33299"/>
                        <a14:foregroundMark x1="63692" y1="33813" x2="64462" y2="33813"/>
                        <a14:foregroundMark x1="65231" y1="33813" x2="65692" y2="33813"/>
                        <a14:foregroundMark x1="66923" y1="34224" x2="66923" y2="34224"/>
                        <a14:foregroundMark x1="66154" y1="35149" x2="66154" y2="35149"/>
                        <a14:foregroundMark x1="59692" y1="36896" x2="64154" y2="37410"/>
                        <a14:foregroundMark x1="65692" y1="34943" x2="67692" y2="34635"/>
                        <a14:foregroundMark x1="21692" y1="62179" x2="16154" y2="65468"/>
                        <a14:foregroundMark x1="74615" y1="86331" x2="85846" y2="89414"/>
                        <a14:foregroundMark x1="85846" y1="89414" x2="91538" y2="94245"/>
                      </a14:backgroundRemoval>
                    </a14:imgEffect>
                  </a14:imgLayer>
                </a14:imgProps>
              </a:ext>
              <a:ext uri="{28A0092B-C50C-407E-A947-70E740481C1C}">
                <a14:useLocalDpi xmlns:a14="http://schemas.microsoft.com/office/drawing/2010/main" val="0"/>
              </a:ext>
            </a:extLst>
          </a:blip>
          <a:srcRect l="1767" t="16667" r="14730" b="1078"/>
          <a:stretch>
            <a:fillRect/>
          </a:stretch>
        </p:blipFill>
        <p:spPr>
          <a:xfrm>
            <a:off x="235324" y="80682"/>
            <a:ext cx="746312" cy="1100450"/>
          </a:xfrm>
          <a:prstGeom prst="rect">
            <a:avLst/>
          </a:prstGeom>
          <a:effectLst>
            <a:outerShdw blurRad="50800" dist="38100" dir="2700000" algn="tl" rotWithShape="0">
              <a:prstClr val="black">
                <a:alpha val="40000"/>
              </a:prstClr>
            </a:outerShdw>
          </a:effectLst>
        </p:spPr>
      </p:pic>
      <p:sp>
        <p:nvSpPr>
          <p:cNvPr id="7" name="圆角矩形 6" title=""/>
          <p:cNvSpPr/>
          <p:nvPr>
            <p:custDataLst>
              <p:tags r:id="rId19"/>
            </p:custDataLst>
          </p:nvPr>
        </p:nvSpPr>
        <p:spPr>
          <a:xfrm>
            <a:off x="4189730" y="196850"/>
            <a:ext cx="2586355" cy="796925"/>
          </a:xfrm>
          <a:prstGeom prst="roundRect">
            <a:avLst/>
          </a:prstGeom>
          <a:solidFill>
            <a:schemeClr val="bg1"/>
          </a:solidFill>
          <a:ln w="28575"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400" b="1">
                <a:solidFill>
                  <a:srgbClr val="CC3300"/>
                </a:solidFill>
                <a:sym typeface="+mn-ea"/>
              </a:rPr>
              <a:t>漂泊西南时期</a:t>
            </a:r>
            <a:endParaRPr lang="zh-CN" altLang="en-US" sz="2400" b="1">
              <a:solidFill>
                <a:srgbClr val="CC3300"/>
              </a:solidFill>
              <a:latin typeface="宋体" panose="02010600030101010101" pitchFamily="2" charset="-122"/>
              <a:sym typeface="+mn-ea"/>
            </a:endParaRPr>
          </a:p>
          <a:p>
            <a:pPr algn="ctr">
              <a:buClrTx/>
              <a:buSzTx/>
              <a:buFontTx/>
            </a:pPr>
            <a:r>
              <a:rPr lang="en-US" altLang="zh-CN" sz="24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48—59岁</a:t>
            </a:r>
            <a:endParaRPr lang="en-US" altLang="zh-CN" sz="24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17" name="文本框 16" title=""/>
          <p:cNvSpPr txBox="1"/>
          <p:nvPr>
            <p:custDataLst>
              <p:tags r:id="rId20"/>
            </p:custDataLst>
          </p:nvPr>
        </p:nvSpPr>
        <p:spPr>
          <a:xfrm>
            <a:off x="1169894" y="302558"/>
            <a:ext cx="1996889" cy="58356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200" b="1">
                <a:solidFill>
                  <a:srgbClr val="685138"/>
                </a:solidFill>
                <a:latin typeface="汉仪书魂体简" panose="02010609000101010101" charset="-122"/>
                <a:ea typeface="汉仪书魂体简" panose="02010609000101010101" charset="-122"/>
              </a:rPr>
              <a:t>杜诗分期</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 name="文本框 13" title=""/>
          <p:cNvSpPr txBox="1"/>
          <p:nvPr>
            <p:custDataLst>
              <p:tags r:id="rId3"/>
            </p:custDataLst>
          </p:nvPr>
        </p:nvSpPr>
        <p:spPr>
          <a:xfrm>
            <a:off x="982345" y="355600"/>
            <a:ext cx="4596765" cy="70675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kumimoji="1" lang="zh-CN" altLang="en-US" sz="4000" b="1">
                <a:solidFill>
                  <a:srgbClr val="155C75"/>
                </a:solidFill>
                <a:latin typeface="汉仪书魂体简" panose="02010609000101010101" charset="-122"/>
                <a:ea typeface="汉仪书魂体简" panose="02010609000101010101" charset="-122"/>
                <a:cs typeface="汉仪书魂体简" panose="02010609000101010101" charset="-122"/>
              </a:rPr>
              <a:t>文体知识</a:t>
            </a:r>
            <a:r>
              <a:rPr kumimoji="1" lang="en-US" altLang="zh-CN" sz="4000" b="1">
                <a:solidFill>
                  <a:srgbClr val="155C75"/>
                </a:solidFill>
                <a:latin typeface="汉仪书魂体简" panose="02010609000101010101" charset="-122"/>
                <a:ea typeface="汉仪书魂体简" panose="02010609000101010101" charset="-122"/>
                <a:cs typeface="汉仪书魂体简" panose="02010609000101010101" charset="-122"/>
              </a:rPr>
              <a:t>——</a:t>
            </a:r>
            <a:r>
              <a:rPr kumimoji="1" lang="zh-CN" altLang="en-US" sz="4000" b="1">
                <a:solidFill>
                  <a:srgbClr val="155C75"/>
                </a:solidFill>
                <a:latin typeface="汉仪书魂体简" panose="02010609000101010101" charset="-122"/>
                <a:ea typeface="汉仪书魂体简" panose="02010609000101010101" charset="-122"/>
                <a:cs typeface="汉仪书魂体简" panose="02010609000101010101" charset="-122"/>
              </a:rPr>
              <a:t>律诗</a:t>
            </a:r>
          </a:p>
        </p:txBody>
      </p:sp>
      <p:graphicFrame>
        <p:nvGraphicFramePr>
          <p:cNvPr id="5" name="表格 4" title=""/>
          <p:cNvGraphicFramePr>
            <a:graphicFrameLocks noGrp="1"/>
          </p:cNvGraphicFramePr>
          <p:nvPr>
            <p:custDataLst>
              <p:tags r:id="rId4"/>
            </p:custDataLst>
          </p:nvPr>
        </p:nvGraphicFramePr>
        <p:xfrm>
          <a:off x="198755" y="1390650"/>
          <a:ext cx="11795125" cy="5174615"/>
        </p:xfrm>
        <a:graphic>
          <a:graphicData uri="http://schemas.openxmlformats.org/drawingml/2006/table">
            <a:tbl>
              <a:tblPr firstRow="1" firstCol="1" bandRow="1"/>
              <a:tblGrid>
                <a:gridCol w="1271270"/>
                <a:gridCol w="10523855"/>
              </a:tblGrid>
              <a:tr h="1721485">
                <a:tc>
                  <a:txBody>
                    <a:bodyPr vert="horz" wrap="square"/>
                    <a:lstStyle/>
                    <a:p>
                      <a:pPr indent="0" algn="ctr" fontAlgn="auto">
                        <a:lnSpc>
                          <a:spcPts val="5200"/>
                        </a:lnSpc>
                        <a:spcAft>
                          <a:spcPct val="0"/>
                        </a:spcAft>
                      </a:pPr>
                      <a:r>
                        <a:rPr lang="zh-CN" sz="3600" b="0" kern="100">
                          <a:solidFill>
                            <a:srgbClr val="FF0000"/>
                          </a:solidFill>
                          <a:effectLst/>
                          <a:latin typeface="汉仪颜楷 W" panose="00020600040101010101" charset="-122"/>
                          <a:ea typeface="汉仪颜楷 W" panose="00020600040101010101" charset="-122"/>
                          <a:cs typeface="Times New Roman" panose="02020603050405020304" pitchFamily="18" charset="0"/>
                        </a:rPr>
                        <a:t>定义</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0" algn="l" fontAlgn="auto">
                        <a:lnSpc>
                          <a:spcPts val="1500"/>
                        </a:lnSpc>
                        <a:spcAft>
                          <a:spcPct val="0"/>
                        </a:spcAft>
                      </a:pPr>
                      <a:endParaRPr lang="zh-CN" sz="3600" b="0" kern="100">
                        <a:effectLst/>
                        <a:latin typeface="汉仪颜楷 W" panose="00020600040101010101" charset="-122"/>
                        <a:ea typeface="汉仪颜楷 W" panose="00020600040101010101" charset="-122"/>
                        <a:cs typeface="汉仪颜楷 W" panose="00020600040101010101" charset="-122"/>
                      </a:endParaRPr>
                    </a:p>
                    <a:p>
                      <a:pPr indent="0" algn="l" fontAlgn="auto">
                        <a:lnSpc>
                          <a:spcPts val="5200"/>
                        </a:lnSpc>
                        <a:spcAft>
                          <a:spcPct val="0"/>
                        </a:spcAft>
                      </a:pPr>
                      <a:r>
                        <a:rPr lang="en-US" altLang="zh-CN" sz="3600" b="0" kern="100">
                          <a:effectLst/>
                          <a:latin typeface="汉仪颜楷 W" panose="00020600040101010101" charset="-122"/>
                          <a:ea typeface="汉仪颜楷 W" panose="00020600040101010101" charset="-122"/>
                          <a:cs typeface="汉仪颜楷 W" panose="00020600040101010101" charset="-122"/>
                        </a:rPr>
                        <a:t>    </a:t>
                      </a:r>
                      <a:r>
                        <a:rPr lang="zh-CN" sz="3600" b="0" kern="100">
                          <a:effectLst/>
                          <a:latin typeface="汉仪颜楷 W" panose="00020600040101010101" charset="-122"/>
                          <a:ea typeface="汉仪颜楷 W" panose="00020600040101010101" charset="-122"/>
                          <a:cs typeface="汉仪颜楷 W" panose="00020600040101010101" charset="-122"/>
                        </a:rPr>
                        <a:t>律诗是中国传统诗歌的一种体裁，属于近体诗范畴，因格律要求非常严格而得名。</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09825">
                <a:tc>
                  <a:txBody>
                    <a:bodyPr vert="horz" wrap="square"/>
                    <a:lstStyle/>
                    <a:p>
                      <a:pPr indent="0" algn="ctr" fontAlgn="auto">
                        <a:lnSpc>
                          <a:spcPts val="5200"/>
                        </a:lnSpc>
                        <a:spcAft>
                          <a:spcPct val="0"/>
                        </a:spcAft>
                      </a:pPr>
                      <a:r>
                        <a:rPr lang="zh-CN" sz="3600" b="0" kern="100">
                          <a:solidFill>
                            <a:srgbClr val="FF0000"/>
                          </a:solidFill>
                          <a:effectLst/>
                          <a:latin typeface="汉仪颜楷 W" panose="00020600040101010101" charset="-122"/>
                          <a:ea typeface="汉仪颜楷 W" panose="00020600040101010101" charset="-122"/>
                          <a:cs typeface="Times New Roman" panose="02020603050405020304" pitchFamily="18" charset="0"/>
                        </a:rPr>
                        <a:t>起源</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0" algn="l" fontAlgn="auto">
                        <a:lnSpc>
                          <a:spcPts val="1500"/>
                        </a:lnSpc>
                        <a:spcAft>
                          <a:spcPct val="0"/>
                        </a:spcAft>
                      </a:pPr>
                      <a:endParaRPr lang="zh-CN" sz="3600" b="0" kern="100">
                        <a:effectLst/>
                        <a:latin typeface="汉仪颜楷 W" panose="00020600040101010101" charset="-122"/>
                        <a:ea typeface="汉仪颜楷 W" panose="00020600040101010101" charset="-122"/>
                        <a:cs typeface="汉仪颜楷 W" panose="00020600040101010101" charset="-122"/>
                      </a:endParaRPr>
                    </a:p>
                    <a:p>
                      <a:pPr indent="0" algn="l" fontAlgn="auto">
                        <a:lnSpc>
                          <a:spcPts val="5200"/>
                        </a:lnSpc>
                        <a:spcAft>
                          <a:spcPct val="0"/>
                        </a:spcAft>
                      </a:pPr>
                      <a:r>
                        <a:rPr lang="en-US" altLang="zh-CN" sz="3600" b="0" kern="100">
                          <a:effectLst/>
                          <a:latin typeface="汉仪颜楷 W" panose="00020600040101010101" charset="-122"/>
                          <a:ea typeface="汉仪颜楷 W" panose="00020600040101010101" charset="-122"/>
                          <a:cs typeface="汉仪颜楷 W" panose="00020600040101010101" charset="-122"/>
                        </a:rPr>
                        <a:t>    </a:t>
                      </a:r>
                      <a:r>
                        <a:rPr lang="zh-CN" sz="3600" b="0" kern="100">
                          <a:effectLst/>
                          <a:latin typeface="汉仪颜楷 W" panose="00020600040101010101" charset="-122"/>
                          <a:ea typeface="汉仪颜楷 W" panose="00020600040101010101" charset="-122"/>
                          <a:cs typeface="汉仪颜楷 W" panose="00020600040101010101" charset="-122"/>
                        </a:rPr>
                        <a:t>律诗起源于南朝齐永明时沈约等讲究声律、对仗的新体诗，至初唐沈佺期、宋之问等进一步发展定型，盛行于唐宋时期。</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43305">
                <a:tc>
                  <a:txBody>
                    <a:bodyPr vert="horz" wrap="square"/>
                    <a:lstStyle/>
                    <a:p>
                      <a:pPr indent="0" algn="ctr" fontAlgn="auto">
                        <a:lnSpc>
                          <a:spcPts val="5200"/>
                        </a:lnSpc>
                        <a:spcAft>
                          <a:spcPct val="0"/>
                        </a:spcAft>
                      </a:pPr>
                      <a:r>
                        <a:rPr lang="zh-CN" sz="3600" b="0" kern="100">
                          <a:solidFill>
                            <a:srgbClr val="FF0000"/>
                          </a:solidFill>
                          <a:effectLst/>
                          <a:latin typeface="汉仪颜楷 W" panose="00020600040101010101" charset="-122"/>
                          <a:ea typeface="汉仪颜楷 W" panose="00020600040101010101" charset="-122"/>
                          <a:cs typeface="Times New Roman" panose="02020603050405020304" pitchFamily="18" charset="0"/>
                        </a:rPr>
                        <a:t>类型</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0" algn="l" fontAlgn="auto">
                        <a:lnSpc>
                          <a:spcPts val="1500"/>
                        </a:lnSpc>
                        <a:spcAft>
                          <a:spcPct val="0"/>
                        </a:spcAft>
                      </a:pPr>
                      <a:endParaRPr lang="zh-CN" sz="3600" b="0" kern="100">
                        <a:effectLst/>
                        <a:latin typeface="汉仪颜楷 W" panose="00020600040101010101" charset="-122"/>
                        <a:ea typeface="汉仪颜楷 W" panose="00020600040101010101" charset="-122"/>
                        <a:cs typeface="汉仪颜楷 W" panose="00020600040101010101" charset="-122"/>
                      </a:endParaRPr>
                    </a:p>
                    <a:p>
                      <a:pPr indent="0" algn="l" fontAlgn="auto">
                        <a:lnSpc>
                          <a:spcPts val="5200"/>
                        </a:lnSpc>
                        <a:spcAft>
                          <a:spcPct val="0"/>
                        </a:spcAft>
                      </a:pPr>
                      <a:r>
                        <a:rPr lang="en-US" altLang="zh-CN" sz="3600" b="0" kern="100">
                          <a:effectLst/>
                          <a:latin typeface="汉仪颜楷 W" panose="00020600040101010101" charset="-122"/>
                          <a:ea typeface="汉仪颜楷 W" panose="00020600040101010101" charset="-122"/>
                          <a:cs typeface="汉仪颜楷 W" panose="00020600040101010101" charset="-122"/>
                        </a:rPr>
                        <a:t>    </a:t>
                      </a:r>
                      <a:r>
                        <a:rPr lang="zh-CN" sz="3600" b="0" kern="100">
                          <a:effectLst/>
                          <a:latin typeface="汉仪颜楷 W" panose="00020600040101010101" charset="-122"/>
                          <a:ea typeface="汉仪颜楷 W" panose="00020600040101010101" charset="-122"/>
                          <a:cs typeface="汉仪颜楷 W" panose="00020600040101010101" charset="-122"/>
                        </a:rPr>
                        <a:t>常见的类型有五言律诗和七言律诗。</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 name="文本框 13" title=""/>
          <p:cNvSpPr txBox="1"/>
          <p:nvPr>
            <p:custDataLst>
              <p:tags r:id="rId3"/>
            </p:custDataLst>
          </p:nvPr>
        </p:nvSpPr>
        <p:spPr>
          <a:xfrm>
            <a:off x="982345" y="355600"/>
            <a:ext cx="4596765" cy="70675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kumimoji="1" lang="zh-CN" altLang="en-US" sz="4000" b="1">
                <a:solidFill>
                  <a:srgbClr val="155C75"/>
                </a:solidFill>
                <a:latin typeface="汉仪书魂体简" panose="02010609000101010101" charset="-122"/>
                <a:ea typeface="汉仪书魂体简" panose="02010609000101010101" charset="-122"/>
                <a:cs typeface="汉仪书魂体简" panose="02010609000101010101" charset="-122"/>
              </a:rPr>
              <a:t>文体知识</a:t>
            </a:r>
            <a:r>
              <a:rPr kumimoji="1" lang="en-US" altLang="zh-CN" sz="4000" b="1">
                <a:solidFill>
                  <a:srgbClr val="155C75"/>
                </a:solidFill>
                <a:latin typeface="汉仪书魂体简" panose="02010609000101010101" charset="-122"/>
                <a:ea typeface="汉仪书魂体简" panose="02010609000101010101" charset="-122"/>
                <a:cs typeface="汉仪书魂体简" panose="02010609000101010101" charset="-122"/>
              </a:rPr>
              <a:t>——</a:t>
            </a:r>
            <a:r>
              <a:rPr kumimoji="1" lang="zh-CN" altLang="en-US" sz="4000" b="1">
                <a:solidFill>
                  <a:srgbClr val="155C75"/>
                </a:solidFill>
                <a:latin typeface="汉仪书魂体简" panose="02010609000101010101" charset="-122"/>
                <a:ea typeface="汉仪书魂体简" panose="02010609000101010101" charset="-122"/>
                <a:cs typeface="汉仪书魂体简" panose="02010609000101010101" charset="-122"/>
              </a:rPr>
              <a:t>律诗</a:t>
            </a:r>
          </a:p>
        </p:txBody>
      </p:sp>
      <p:graphicFrame>
        <p:nvGraphicFramePr>
          <p:cNvPr id="2" name="表格 1" title=""/>
          <p:cNvGraphicFramePr>
            <a:graphicFrameLocks noGrp="1"/>
          </p:cNvGraphicFramePr>
          <p:nvPr>
            <p:custDataLst>
              <p:tags r:id="rId4"/>
            </p:custDataLst>
          </p:nvPr>
        </p:nvGraphicFramePr>
        <p:xfrm>
          <a:off x="208280" y="1169670"/>
          <a:ext cx="11754485" cy="5160645"/>
        </p:xfrm>
        <a:graphic>
          <a:graphicData uri="http://schemas.openxmlformats.org/drawingml/2006/table">
            <a:tbl>
              <a:tblPr firstRow="1" firstCol="1" bandRow="1"/>
              <a:tblGrid>
                <a:gridCol w="1210310"/>
                <a:gridCol w="10544175"/>
              </a:tblGrid>
              <a:tr h="5160645">
                <a:tc>
                  <a:txBody>
                    <a:bodyPr vert="horz" wrap="square"/>
                    <a:lstStyle/>
                    <a:p>
                      <a:pPr indent="0" algn="ctr" fontAlgn="auto">
                        <a:lnSpc>
                          <a:spcPct val="100000"/>
                        </a:lnSpc>
                      </a:pPr>
                      <a:r>
                        <a:rPr lang="zh-CN" sz="3600" b="0" kern="100">
                          <a:solidFill>
                            <a:srgbClr val="FF0000"/>
                          </a:solidFill>
                          <a:effectLst/>
                          <a:latin typeface="汉仪颜楷 W" panose="00020600040101010101" charset="-122"/>
                          <a:ea typeface="汉仪颜楷 W" panose="00020600040101010101" charset="-122"/>
                          <a:cs typeface="Times New Roman" panose="02020603050405020304" pitchFamily="18" charset="0"/>
                        </a:rPr>
                        <a:t>特点</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0" algn="l" fontAlgn="auto">
                        <a:lnSpc>
                          <a:spcPts val="500"/>
                        </a:lnSpc>
                        <a:spcAft>
                          <a:spcPts val="1000"/>
                        </a:spcAft>
                      </a:pPr>
                      <a:r>
                        <a:rPr lang="en-US" altLang="zh-CN" sz="3600" b="0" kern="100">
                          <a:effectLst/>
                          <a:latin typeface="汉仪颜楷 W" panose="00020600040101010101" charset="-122"/>
                          <a:ea typeface="汉仪颜楷 W" panose="00020600040101010101" charset="-122"/>
                          <a:cs typeface="汉仪颜楷 W" panose="00020600040101010101" charset="-122"/>
                        </a:rPr>
                        <a:t>    </a:t>
                      </a:r>
                    </a:p>
                    <a:p>
                      <a:pPr indent="0" algn="l" fontAlgn="auto">
                        <a:lnSpc>
                          <a:spcPts val="5000"/>
                        </a:lnSpc>
                        <a:spcAft>
                          <a:spcPts val="1000"/>
                        </a:spcAft>
                      </a:pPr>
                      <a:r>
                        <a:rPr lang="en-US" altLang="zh-CN" sz="3600" b="0" kern="100">
                          <a:effectLst/>
                          <a:latin typeface="汉仪颜楷 W" panose="00020600040101010101" charset="-122"/>
                          <a:ea typeface="汉仪颜楷 W" panose="00020600040101010101" charset="-122"/>
                          <a:cs typeface="汉仪颜楷 W" panose="00020600040101010101" charset="-122"/>
                        </a:rPr>
                        <a:t>    </a:t>
                      </a:r>
                      <a:r>
                        <a:rPr lang="zh-CN" sz="3600" b="0" kern="100">
                          <a:effectLst/>
                          <a:latin typeface="汉仪颜楷 W" panose="00020600040101010101" charset="-122"/>
                          <a:ea typeface="汉仪颜楷 W" panose="00020600040101010101" charset="-122"/>
                          <a:cs typeface="汉仪颜楷 W" panose="00020600040101010101" charset="-122"/>
                        </a:rPr>
                        <a:t>律诗在字句、押韵、平仄、对仗各方面都有严格规定。</a:t>
                      </a:r>
                      <a:endParaRPr lang="zh-CN" sz="3600" b="0">
                        <a:effectLst/>
                        <a:latin typeface="汉仪颜楷 W" panose="00020600040101010101" charset="-122"/>
                        <a:ea typeface="汉仪颜楷 W" panose="00020600040101010101" charset="-122"/>
                        <a:cs typeface="汉仪颜楷 W" panose="00020600040101010101" charset="-122"/>
                      </a:endParaRPr>
                    </a:p>
                    <a:p>
                      <a:pPr indent="0" algn="l" fontAlgn="auto">
                        <a:lnSpc>
                          <a:spcPts val="5000"/>
                        </a:lnSpc>
                        <a:spcAft>
                          <a:spcPts val="1000"/>
                        </a:spcAft>
                      </a:pPr>
                      <a:r>
                        <a:rPr lang="en-US" altLang="zh-CN" sz="3600" b="0" kern="100">
                          <a:effectLst/>
                          <a:latin typeface="汉仪颜楷 W" panose="00020600040101010101" charset="-122"/>
                          <a:ea typeface="汉仪颜楷 W" panose="00020600040101010101" charset="-122"/>
                          <a:cs typeface="汉仪颜楷 W" panose="00020600040101010101" charset="-122"/>
                        </a:rPr>
                        <a:t>    </a:t>
                      </a:r>
                      <a:r>
                        <a:rPr lang="zh-CN" sz="3600" b="0" kern="100">
                          <a:effectLst/>
                          <a:latin typeface="汉仪颜楷 W" panose="00020600040101010101" charset="-122"/>
                          <a:ea typeface="汉仪颜楷 W" panose="00020600040101010101" charset="-122"/>
                          <a:cs typeface="汉仪颜楷 W" panose="00020600040101010101" charset="-122"/>
                        </a:rPr>
                        <a:t>律诗每首四联，依次称首联、颔联、颈联、尾联；每联两句，上句称出句，下句称对句；每句的平仄都有严格规定，特别是第二、四、六字的平仄不得随意变更；凡偶句都要押韵（首句可押可不押），一般押平声韵，一韵到底；</a:t>
                      </a:r>
                      <a:r>
                        <a:rPr lang="zh-CN" sz="3600" b="0" kern="100">
                          <a:solidFill>
                            <a:srgbClr val="FF0000"/>
                          </a:solidFill>
                          <a:effectLst/>
                          <a:latin typeface="汉仪颜楷 W" panose="00020600040101010101" charset="-122"/>
                          <a:ea typeface="汉仪颜楷 W" panose="00020600040101010101" charset="-122"/>
                          <a:cs typeface="汉仪颜楷 W" panose="00020600040101010101" charset="-122"/>
                        </a:rPr>
                        <a:t>中间两联须对仗</a:t>
                      </a:r>
                      <a:r>
                        <a:rPr lang="zh-CN" sz="3600" b="0" kern="100">
                          <a:effectLst/>
                          <a:latin typeface="汉仪颜楷 W" panose="00020600040101010101" charset="-122"/>
                          <a:ea typeface="汉仪颜楷 W" panose="00020600040101010101" charset="-122"/>
                          <a:cs typeface="汉仪颜楷 W" panose="00020600040101010101" charset="-122"/>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2" name="文本框 11" title=""/>
          <p:cNvSpPr txBox="1"/>
          <p:nvPr>
            <p:custDataLst>
              <p:tags r:id="rId3"/>
            </p:custDataLst>
          </p:nvPr>
        </p:nvSpPr>
        <p:spPr>
          <a:xfrm>
            <a:off x="1656715" y="617220"/>
            <a:ext cx="5774690" cy="76835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defRPr/>
            </a:pPr>
            <a:r>
              <a:rPr lang="zh-CN" altLang="en-US" sz="4400">
                <a:solidFill>
                  <a:srgbClr val="000000"/>
                </a:solidFill>
                <a:latin typeface="汉仪书魂体简" panose="02010609000101010101" charset="-122"/>
                <a:ea typeface="汉仪书魂体简" panose="02010609000101010101" charset="-122"/>
                <a:cs typeface="汉仪书魂体简" panose="02010609000101010101" charset="-122"/>
              </a:rPr>
              <a:t>“君子登高必赋”</a:t>
            </a:r>
            <a:endParaRPr kumimoji="0" lang="zh-CN" altLang="en-US" sz="4400" i="0" u="none" strike="noStrike" kern="1200" cap="none" spc="0" normalizeH="0" baseline="0" noProof="0">
              <a:ln>
                <a:noFill/>
              </a:ln>
              <a:solidFill>
                <a:srgbClr val="000000"/>
              </a:solidFill>
              <a:effectLst/>
              <a:uLnTx/>
              <a:uFillTx/>
              <a:latin typeface="汉仪书魂体简" panose="02010609000101010101" charset="-122"/>
              <a:ea typeface="汉仪书魂体简" panose="02010609000101010101" charset="-122"/>
              <a:cs typeface="汉仪书魂体简" panose="02010609000101010101" charset="-122"/>
            </a:endParaRPr>
          </a:p>
        </p:txBody>
      </p:sp>
      <p:sp>
        <p:nvSpPr>
          <p:cNvPr id="13" name="文本框 12" title=""/>
          <p:cNvSpPr txBox="1"/>
          <p:nvPr>
            <p:custDataLst>
              <p:tags r:id="rId4"/>
            </p:custDataLst>
          </p:nvPr>
        </p:nvSpPr>
        <p:spPr>
          <a:xfrm>
            <a:off x="628650" y="1525270"/>
            <a:ext cx="7325360" cy="329057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indent="457200" defTabSz="1217295" eaLnBrk="0" fontAlgn="base" hangingPunct="0">
              <a:lnSpc>
                <a:spcPct val="130000"/>
              </a:lnSpc>
              <a:spcBef>
                <a:spcPct val="0"/>
              </a:spcBef>
              <a:spcAft>
                <a:spcPct val="0"/>
              </a:spcAft>
              <a:defRPr/>
            </a:pPr>
            <a:r>
              <a:rPr lang="zh-CN" altLang="en-US" sz="3200" b="1">
                <a:solidFill>
                  <a:srgbClr val="000000"/>
                </a:solidFill>
                <a:latin typeface="楷体" panose="02010609060101010101" pitchFamily="49" charset="-122"/>
                <a:ea typeface="楷体" panose="02010609060101010101" pitchFamily="49" charset="-122"/>
              </a:rPr>
              <a:t>登高就是</a:t>
            </a:r>
            <a:r>
              <a:rPr lang="zh-CN" altLang="en-US" sz="3200" b="1">
                <a:solidFill>
                  <a:srgbClr val="C00000"/>
                </a:solidFill>
                <a:latin typeface="楷体" panose="02010609060101010101" pitchFamily="49" charset="-122"/>
                <a:ea typeface="楷体" panose="02010609060101010101" pitchFamily="49" charset="-122"/>
              </a:rPr>
              <a:t>登临高处，主要指登山、登楼、登台、登塔</a:t>
            </a:r>
            <a:r>
              <a:rPr lang="zh-CN" altLang="en-US" sz="3200" b="1">
                <a:solidFill>
                  <a:srgbClr val="000000"/>
                </a:solidFill>
                <a:latin typeface="楷体" panose="02010609060101010101" pitchFamily="49" charset="-122"/>
                <a:ea typeface="楷体" panose="02010609060101010101" pitchFamily="49" charset="-122"/>
              </a:rPr>
              <a:t>等，在人们的日常生活中登高往往没有什么深刻的文化蕴涵，然而登高在历代诗人的笔下却是一个不老的话题。</a:t>
            </a:r>
          </a:p>
        </p:txBody>
      </p:sp>
      <p:pic>
        <p:nvPicPr>
          <p:cNvPr id="4" name="Picture 4" title=""/>
          <p:cNvPicPr>
            <a:picLocks noChangeAspect="1" noChangeArrowheads="1"/>
          </p:cNvPicPr>
          <p:nvPr>
            <p:custDataLst>
              <p:tags r:id="rId6"/>
            </p:custDataLst>
          </p:nvPr>
        </p:nvPicPr>
        <p:blipFill>
          <a:blip r:embed="rId5">
            <a:extLst>
              <a:ext uri="{28A0092B-C50C-407E-A947-70E740481C1C}">
                <a14:useLocalDpi xmlns:a14="http://schemas.microsoft.com/office/drawing/2010/main" val="0"/>
              </a:ext>
            </a:extLst>
          </a:blip>
          <a:srcRect r="32172"/>
          <a:stretch>
            <a:fillRect/>
          </a:stretch>
        </p:blipFill>
        <p:spPr bwMode="auto">
          <a:xfrm>
            <a:off x="7954010" y="1385570"/>
            <a:ext cx="3852545" cy="3569970"/>
          </a:xfrm>
          <a:prstGeom prst="rect">
            <a:avLst/>
          </a:prstGeom>
          <a:noFill/>
          <a:extLst>
            <a:ext uri="{909E8E84-426E-40DD-AFC4-6F175D3DCCD1}">
              <a14:hiddenFill xmlns:a14="http://schemas.microsoft.com/office/drawing/2010/main">
                <a:solidFill>
                  <a:srgbClr val="FFFFFF"/>
                </a:solidFill>
              </a14:hiddenFill>
            </a:ext>
          </a:extLst>
        </p:spPr>
      </p:pic>
      <p:pic>
        <p:nvPicPr>
          <p:cNvPr id="2" name="图片 1" title=""/>
          <p:cNvPicPr>
            <a:picLocks noChangeAspect="1"/>
          </p:cNvPicPr>
          <p:nvPr>
            <p:custDataLst>
              <p:tags r:id="rId8"/>
            </p:custDataLst>
          </p:nvPr>
        </p:nvPicPr>
        <p:blipFill>
          <a:blip r:embed="rId7"/>
          <a:stretch>
            <a:fillRect/>
          </a:stretch>
        </p:blipFill>
        <p:spPr>
          <a:xfrm>
            <a:off x="513348" y="504664"/>
            <a:ext cx="1331495" cy="1276010"/>
          </a:xfrm>
          <a:prstGeom prst="rect">
            <a:avLst/>
          </a:prstGeom>
        </p:spPr>
      </p:pic>
      <p:sp>
        <p:nvSpPr>
          <p:cNvPr id="5" name="文本框 4" title=""/>
          <p:cNvSpPr txBox="1"/>
          <p:nvPr>
            <p:custDataLst>
              <p:tags r:id="rId9"/>
            </p:custDataLst>
          </p:nvPr>
        </p:nvSpPr>
        <p:spPr>
          <a:xfrm>
            <a:off x="796820" y="720083"/>
            <a:ext cx="859790" cy="558021"/>
          </a:xfrm>
          <a:prstGeom prst="rect">
            <a:avLst/>
          </a:prstGeom>
          <a:noFill/>
        </p:spPr>
        <p:txBody>
          <a:bodyPr vert="eaVert"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kumimoji="1" lang="zh-CN" altLang="en-US" sz="4400">
                <a:solidFill>
                  <a:schemeClr val="bg1"/>
                </a:solidFill>
                <a:latin typeface="Arial"/>
                <a:ea typeface="华文新魏" panose="02010800040101010101" charset="-122"/>
                <a:cs typeface="WenYue GuDianMingChaoTi (Non-Commercial Use) W5" charset="-122"/>
                <a:sym typeface="Arial"/>
              </a:rPr>
              <a:t>壹</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6" presetClass="entr" presetSubtype="21" dur="50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arn(inVertical)">
                                      <p:cBhvr>
                                        <p:cTn id="1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 name="图片 1" title=""/>
          <p:cNvPicPr>
            <a:picLocks noChangeAspect="1"/>
          </p:cNvPicPr>
          <p:nvPr>
            <p:custDataLst>
              <p:tags r:id="rId4"/>
            </p:custDataLst>
          </p:nvPr>
        </p:nvPicPr>
        <p:blipFill>
          <a:blip r:embed="rId3"/>
          <a:stretch>
            <a:fillRect/>
          </a:stretch>
        </p:blipFill>
        <p:spPr>
          <a:xfrm>
            <a:off x="-32084" y="2090740"/>
            <a:ext cx="10954512" cy="5193792"/>
          </a:xfrm>
          <a:prstGeom prst="rect">
            <a:avLst/>
          </a:prstGeom>
        </p:spPr>
      </p:pic>
      <p:grpSp>
        <p:nvGrpSpPr>
          <p:cNvPr id="3" name="组 2" title=""/>
          <p:cNvGrpSpPr/>
          <p:nvPr>
            <p:custDataLst>
              <p:tags r:id="rId5"/>
            </p:custDataLst>
          </p:nvPr>
        </p:nvGrpSpPr>
        <p:grpSpPr>
          <a:xfrm>
            <a:off x="513348" y="203039"/>
            <a:ext cx="1331495" cy="1276010"/>
            <a:chOff x="2197769" y="1309944"/>
            <a:chExt cx="1331495" cy="1276010"/>
          </a:xfrm>
        </p:grpSpPr>
        <p:pic>
          <p:nvPicPr>
            <p:cNvPr id="4" name="图片 3"/>
            <p:cNvPicPr>
              <a:picLocks noChangeAspect="1"/>
            </p:cNvPicPr>
            <p:nvPr>
              <p:custDataLst>
                <p:tags r:id="rId7"/>
              </p:custDataLst>
            </p:nvPr>
          </p:nvPicPr>
          <p:blipFill>
            <a:blip r:embed="rId6"/>
            <a:stretch>
              <a:fillRect/>
            </a:stretch>
          </p:blipFill>
          <p:spPr>
            <a:xfrm>
              <a:off x="2197769" y="1309944"/>
              <a:ext cx="1331495" cy="1276010"/>
            </a:xfrm>
            <a:prstGeom prst="rect">
              <a:avLst/>
            </a:prstGeom>
          </p:spPr>
        </p:pic>
        <p:sp>
          <p:nvSpPr>
            <p:cNvPr id="5" name="文本框 4"/>
            <p:cNvSpPr txBox="1"/>
            <p:nvPr>
              <p:custDataLst>
                <p:tags r:id="rId8"/>
              </p:custDataLst>
            </p:nvPr>
          </p:nvSpPr>
          <p:spPr>
            <a:xfrm>
              <a:off x="2505371" y="1489168"/>
              <a:ext cx="859790" cy="558021"/>
            </a:xfrm>
            <a:prstGeom prst="rect">
              <a:avLst/>
            </a:prstGeom>
            <a:noFill/>
          </p:spPr>
          <p:txBody>
            <a:bodyPr vert="eaVert"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kumimoji="1" lang="zh-CN" altLang="en-US" sz="4400">
                  <a:solidFill>
                    <a:schemeClr val="bg1"/>
                  </a:solidFill>
                  <a:latin typeface="Arial"/>
                  <a:ea typeface="华文新魏" panose="02010800040101010101" charset="-122"/>
                  <a:cs typeface="WenYue GuDianMingChaoTi (Non-Commercial Use) W5" charset="-122"/>
                  <a:sym typeface="Arial"/>
                </a:rPr>
                <a:t>贰</a:t>
              </a:r>
            </a:p>
          </p:txBody>
        </p:sp>
      </p:grpSp>
      <p:sp>
        <p:nvSpPr>
          <p:cNvPr id="8" name="文本框 7" title=""/>
          <p:cNvSpPr txBox="1"/>
          <p:nvPr>
            <p:custDataLst>
              <p:tags r:id="rId9"/>
            </p:custDataLst>
          </p:nvPr>
        </p:nvSpPr>
        <p:spPr>
          <a:xfrm>
            <a:off x="2045513" y="357892"/>
            <a:ext cx="7565694" cy="70675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000" b="1" i="0" u="none" strike="noStrike" kern="1200" cap="none" spc="0" normalizeH="0" baseline="0" noProof="0">
                <a:ln>
                  <a:noFill/>
                </a:ln>
                <a:solidFill>
                  <a:srgbClr val="70AD47">
                    <a:lumMod val="50000"/>
                  </a:srgbClr>
                </a:solidFill>
                <a:effectLst/>
                <a:uLnTx/>
                <a:uFillTx/>
                <a:latin typeface="汉仪书魂体简" panose="02010609000101010101" charset="-122"/>
                <a:ea typeface="汉仪书魂体简" panose="02010609000101010101" charset="-122"/>
                <a:cs typeface="Arial"/>
              </a:rPr>
              <a:t>登高诗</a:t>
            </a:r>
          </a:p>
        </p:txBody>
      </p:sp>
      <p:sp>
        <p:nvSpPr>
          <p:cNvPr id="12" name="文本框 11" title=""/>
          <p:cNvSpPr txBox="1"/>
          <p:nvPr>
            <p:custDataLst>
              <p:tags r:id="rId10"/>
            </p:custDataLst>
          </p:nvPr>
        </p:nvSpPr>
        <p:spPr>
          <a:xfrm>
            <a:off x="1611320" y="1059714"/>
            <a:ext cx="7093475" cy="58477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0000"/>
                </a:solidFill>
                <a:effectLst/>
                <a:uLnTx/>
                <a:uFillTx/>
                <a:latin typeface="楷体" panose="02010609060101010101" pitchFamily="49" charset="-122"/>
                <a:ea typeface="楷体" panose="02010609060101010101" pitchFamily="49" charset="-122"/>
                <a:cs typeface="Arial"/>
              </a:rPr>
              <a:t>猜猜登上高处会抒发何种感情？</a:t>
            </a:r>
            <a:endParaRPr kumimoji="0" lang="zh-CN" altLang="en-US" sz="3200" b="1" i="0" u="none" strike="noStrike" kern="1200" cap="none" spc="0" normalizeH="0" baseline="0" noProof="0">
              <a:ln>
                <a:noFill/>
              </a:ln>
              <a:solidFill>
                <a:srgbClr val="000000"/>
              </a:solidFill>
              <a:effectLst/>
              <a:uLnTx/>
              <a:uFillTx/>
              <a:latin typeface="Arial"/>
              <a:ea typeface="微软雅黑" panose="020b0503020204020204" pitchFamily="34" charset="-122"/>
              <a:cs typeface="Arial"/>
            </a:endParaRPr>
          </a:p>
        </p:txBody>
      </p:sp>
      <p:sp>
        <p:nvSpPr>
          <p:cNvPr id="9" name="文本框 8" title=""/>
          <p:cNvSpPr txBox="1"/>
          <p:nvPr>
            <p:custDataLst>
              <p:tags r:id="rId11"/>
            </p:custDataLst>
          </p:nvPr>
        </p:nvSpPr>
        <p:spPr>
          <a:xfrm>
            <a:off x="8189472" y="2087681"/>
            <a:ext cx="2899610" cy="58477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200" b="1">
                <a:solidFill>
                  <a:srgbClr val="C00000"/>
                </a:solidFill>
                <a:latin typeface="楷体" panose="02010609060101010101" pitchFamily="49" charset="-122"/>
                <a:ea typeface="楷体" panose="02010609060101010101" pitchFamily="49" charset="-122"/>
              </a:rPr>
              <a:t>表达思念之情</a:t>
            </a:r>
          </a:p>
        </p:txBody>
      </p:sp>
      <p:sp>
        <p:nvSpPr>
          <p:cNvPr id="10" name="文本框 9" title=""/>
          <p:cNvSpPr txBox="1"/>
          <p:nvPr>
            <p:custDataLst>
              <p:tags r:id="rId12"/>
            </p:custDataLst>
          </p:nvPr>
        </p:nvSpPr>
        <p:spPr>
          <a:xfrm>
            <a:off x="8549297" y="3646936"/>
            <a:ext cx="2975238" cy="1077218"/>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200" b="1">
                <a:solidFill>
                  <a:srgbClr val="C00000"/>
                </a:solidFill>
                <a:latin typeface="楷体" panose="02010609060101010101" pitchFamily="49" charset="-122"/>
                <a:ea typeface="楷体" panose="02010609060101010101" pitchFamily="49" charset="-122"/>
              </a:rPr>
              <a:t>表达个人渺小、身世之悲</a:t>
            </a:r>
          </a:p>
        </p:txBody>
      </p:sp>
      <p:sp>
        <p:nvSpPr>
          <p:cNvPr id="11" name="文本框 10" title=""/>
          <p:cNvSpPr txBox="1"/>
          <p:nvPr>
            <p:custDataLst>
              <p:tags r:id="rId13"/>
            </p:custDataLst>
          </p:nvPr>
        </p:nvSpPr>
        <p:spPr>
          <a:xfrm>
            <a:off x="8549297" y="5577892"/>
            <a:ext cx="2975238" cy="58477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200" b="1">
                <a:solidFill>
                  <a:srgbClr val="C00000"/>
                </a:solidFill>
                <a:latin typeface="楷体" panose="02010609060101010101" pitchFamily="49" charset="-122"/>
                <a:ea typeface="楷体" panose="02010609060101010101" pitchFamily="49" charset="-122"/>
              </a:rPr>
              <a:t>抒发豪情壮志</a:t>
            </a:r>
          </a:p>
        </p:txBody>
      </p:sp>
      <p:grpSp>
        <p:nvGrpSpPr>
          <p:cNvPr id="14" name="组合 13" title=""/>
          <p:cNvGrpSpPr/>
          <p:nvPr>
            <p:custDataLst>
              <p:tags r:id="rId14"/>
            </p:custDataLst>
          </p:nvPr>
        </p:nvGrpSpPr>
        <p:grpSpPr>
          <a:xfrm>
            <a:off x="1616195" y="3226022"/>
            <a:ext cx="6312731" cy="1850820"/>
            <a:chOff x="961968" y="1464434"/>
            <a:chExt cx="6312731" cy="1850820"/>
          </a:xfrm>
        </p:grpSpPr>
        <p:grpSp>
          <p:nvGrpSpPr>
            <p:cNvPr id="15" name="组合 14"/>
            <p:cNvGrpSpPr/>
            <p:nvPr>
              <p:custDataLst>
                <p:tags r:id="rId15"/>
              </p:custDataLst>
            </p:nvPr>
          </p:nvGrpSpPr>
          <p:grpSpPr>
            <a:xfrm>
              <a:off x="1442224" y="1502108"/>
              <a:ext cx="5832475" cy="1775502"/>
              <a:chOff x="1108507" y="1680085"/>
              <a:chExt cx="5832475" cy="1981706"/>
            </a:xfrm>
          </p:grpSpPr>
          <p:sp>
            <p:nvSpPr>
              <p:cNvPr id="17" name="矩形: 圆角 16"/>
              <p:cNvSpPr/>
              <p:nvPr>
                <p:custDataLst>
                  <p:tags r:id="rId16"/>
                </p:custDataLst>
              </p:nvPr>
            </p:nvSpPr>
            <p:spPr>
              <a:xfrm>
                <a:off x="1108507" y="2147149"/>
                <a:ext cx="5831308" cy="1514642"/>
              </a:xfrm>
              <a:prstGeom prst="roundRect">
                <a:avLst/>
              </a:prstGeom>
              <a:gradFill flip="none" rotWithShape="1">
                <a:gsLst>
                  <a:gs pos="100000">
                    <a:srgbClr val="BBA18B">
                      <a:alpha val="50000"/>
                    </a:srgbClr>
                  </a:gs>
                  <a:gs pos="0">
                    <a:schemeClr val="bg1">
                      <a:alpha val="5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8" name="文本框 17"/>
              <p:cNvSpPr txBox="1"/>
              <p:nvPr>
                <p:custDataLst>
                  <p:tags r:id="rId17"/>
                </p:custDataLst>
              </p:nvPr>
            </p:nvSpPr>
            <p:spPr>
              <a:xfrm>
                <a:off x="2081962" y="1680085"/>
                <a:ext cx="4859020" cy="1666266"/>
              </a:xfrm>
              <a:prstGeom prst="rect">
                <a:avLst/>
              </a:prstGeom>
              <a:noFill/>
            </p:spPr>
            <p:txBody>
              <a:bodyPr wrap="square" rtlCol="0">
                <a:noAutofit/>
                <a:scene3d>
                  <a:camera prst="orthographicFront"/>
                  <a:lightRig rig="threePt" dir="t"/>
                </a:scene3d>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ea typeface="微软雅黑" panose="020b0503020204020204" pitchFamily="34" charset="-122"/>
                    <a:cs typeface="微软雅黑" panose="020b0503020204020204" pitchFamily="34" charset="-122"/>
                  </a:rPr>
                  <a:t>“念天地之悠悠，独怆然而涕下！”</a:t>
                </a:r>
              </a:p>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ea typeface="微软雅黑" panose="020b0503020204020204" pitchFamily="34" charset="-122"/>
                    <a:cs typeface="微软雅黑" panose="020b0503020204020204" pitchFamily="34" charset="-122"/>
                  </a:rPr>
                  <a:t>                               ——陈子昂</a:t>
                </a:r>
              </a:p>
            </p:txBody>
          </p:sp>
        </p:grpSp>
        <p:pic>
          <p:nvPicPr>
            <p:cNvPr id="16" name="图片 15"/>
            <p:cNvPicPr>
              <a:picLocks noChangeAspect="1"/>
            </p:cNvPicPr>
            <p:nvPr>
              <p:custDataLst>
                <p:tags r:id="rId20"/>
              </p:custDataLst>
            </p:nvPr>
          </p:nvPicPr>
          <p:blipFill>
            <a:blip r:embed="rId18">
              <a:extLst>
                <a:ext uri="{BEBA8EAE-BF5A-486C-A8C5-ECC9F3942E4B}">
                  <a14:imgProps xmlns:a14="http://schemas.microsoft.com/office/drawing/2010/main">
                    <a14:imgLayer r:embed="rId19">
                      <a14:imgEffect>
                        <a14:sharpenSoften amount="36000"/>
                      </a14:imgEffect>
                    </a14:imgLayer>
                  </a14:imgProps>
                </a:ext>
                <a:ext uri="{28A0092B-C50C-407E-A947-70E740481C1C}">
                  <a14:useLocalDpi xmlns:a14="http://schemas.microsoft.com/office/drawing/2010/main" val="0"/>
                </a:ext>
              </a:extLst>
            </a:blip>
            <a:srcRect t="21719" b="17701"/>
            <a:stretch>
              <a:fillRect/>
            </a:stretch>
          </p:blipFill>
          <p:spPr>
            <a:xfrm flipH="1">
              <a:off x="961968" y="1464434"/>
              <a:ext cx="1717196" cy="1850820"/>
            </a:xfrm>
            <a:prstGeom prst="rect">
              <a:avLst/>
            </a:prstGeom>
            <a:effectLst>
              <a:outerShdw blurRad="50800" dist="50800" dir="5400000" algn="ctr" rotWithShape="0">
                <a:srgbClr val="000000">
                  <a:alpha val="20000"/>
                </a:srgbClr>
              </a:outerShdw>
            </a:effectLst>
          </p:spPr>
        </p:pic>
      </p:grpSp>
      <p:grpSp>
        <p:nvGrpSpPr>
          <p:cNvPr id="24" name="组合 23" title=""/>
          <p:cNvGrpSpPr/>
          <p:nvPr>
            <p:custDataLst>
              <p:tags r:id="rId21"/>
            </p:custDataLst>
          </p:nvPr>
        </p:nvGrpSpPr>
        <p:grpSpPr>
          <a:xfrm>
            <a:off x="936003" y="1657499"/>
            <a:ext cx="6921055" cy="1593705"/>
            <a:chOff x="521903" y="3184616"/>
            <a:chExt cx="6921055" cy="1593705"/>
          </a:xfrm>
        </p:grpSpPr>
        <p:grpSp>
          <p:nvGrpSpPr>
            <p:cNvPr id="25" name="组合 24"/>
            <p:cNvGrpSpPr/>
            <p:nvPr>
              <p:custDataLst>
                <p:tags r:id="rId22"/>
              </p:custDataLst>
            </p:nvPr>
          </p:nvGrpSpPr>
          <p:grpSpPr>
            <a:xfrm>
              <a:off x="1023743" y="3185935"/>
              <a:ext cx="6419215" cy="1562777"/>
              <a:chOff x="961968" y="1917516"/>
              <a:chExt cx="6419215" cy="1744275"/>
            </a:xfrm>
          </p:grpSpPr>
          <p:sp>
            <p:nvSpPr>
              <p:cNvPr id="27" name="矩形: 圆角 26"/>
              <p:cNvSpPr/>
              <p:nvPr>
                <p:custDataLst>
                  <p:tags r:id="rId23"/>
                </p:custDataLst>
              </p:nvPr>
            </p:nvSpPr>
            <p:spPr>
              <a:xfrm>
                <a:off x="961968" y="2147149"/>
                <a:ext cx="6249789" cy="1514642"/>
              </a:xfrm>
              <a:prstGeom prst="roundRect">
                <a:avLst/>
              </a:prstGeom>
              <a:gradFill flip="none" rotWithShape="1">
                <a:gsLst>
                  <a:gs pos="100000">
                    <a:srgbClr val="BBA18B">
                      <a:alpha val="50000"/>
                    </a:srgbClr>
                  </a:gs>
                  <a:gs pos="0">
                    <a:schemeClr val="bg1">
                      <a:alpha val="5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8" name="文本框 27"/>
              <p:cNvSpPr txBox="1"/>
              <p:nvPr>
                <p:custDataLst>
                  <p:tags r:id="rId24"/>
                </p:custDataLst>
              </p:nvPr>
            </p:nvSpPr>
            <p:spPr>
              <a:xfrm>
                <a:off x="1620463" y="1917516"/>
                <a:ext cx="5760720" cy="1505380"/>
              </a:xfrm>
              <a:prstGeom prst="rect">
                <a:avLst/>
              </a:prstGeom>
              <a:noFill/>
            </p:spPr>
            <p:txBody>
              <a:bodyPr wrap="square" rtlCol="0">
                <a:noAutofit/>
                <a:scene3d>
                  <a:camera prst="orthographicFront"/>
                  <a:lightRig rig="threePt" dir="t"/>
                </a:scene3d>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ea typeface="微软雅黑" panose="020b0503020204020204" pitchFamily="34" charset="-122"/>
                    <a:cs typeface="微软雅黑" panose="020b0503020204020204" pitchFamily="34" charset="-122"/>
                  </a:rPr>
                  <a:t>“遥知兄弟登高处，遍插茱萸少一人</a:t>
                </a:r>
                <a:r>
                  <a:rPr kumimoji="0" lang="zh-CN" altLang="zh-CN" sz="24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ea typeface="微软雅黑" panose="020b0503020204020204" pitchFamily="34" charset="-122"/>
                    <a:cs typeface="微软雅黑" panose="020b0503020204020204" pitchFamily="34" charset="-122"/>
                  </a:rPr>
                  <a:t>。</a:t>
                </a:r>
                <a:r>
                  <a:rPr kumimoji="0" lang="zh-CN" altLang="en-US" sz="24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ea typeface="微软雅黑" panose="020b0503020204020204" pitchFamily="34" charset="-122"/>
                    <a:cs typeface="微软雅黑" panose="020b0503020204020204" pitchFamily="34" charset="-122"/>
                  </a:rPr>
                  <a:t>”</a:t>
                </a:r>
                <a:endParaRPr kumimoji="0" lang="en-US" altLang="zh-CN" sz="24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ea typeface="微软雅黑" panose="020b0503020204020204" pitchFamily="34" charset="-122"/>
                  <a:cs typeface="微软雅黑" panose="020b0503020204020204" pitchFamily="34" charset="-122"/>
                </a:endParaRPr>
              </a:p>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en-US" sz="24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ea typeface="微软雅黑" panose="020b0503020204020204" pitchFamily="34" charset="-122"/>
                    <a:cs typeface="微软雅黑" panose="020b0503020204020204" pitchFamily="34" charset="-122"/>
                  </a:rPr>
                  <a:t>王维</a:t>
                </a:r>
              </a:p>
            </p:txBody>
          </p:sp>
        </p:grpSp>
        <p:pic>
          <p:nvPicPr>
            <p:cNvPr id="26" name="图片 25"/>
            <p:cNvPicPr>
              <a:picLocks noChangeAspect="1"/>
            </p:cNvPicPr>
            <p:nvPr>
              <p:custDataLst>
                <p:tags r:id="rId26"/>
              </p:custDataLst>
            </p:nvPr>
          </p:nvPicPr>
          <p:blipFill>
            <a:blip r:embed="rId25">
              <a:extLst>
                <a:ext uri="{28A0092B-C50C-407E-A947-70E740481C1C}">
                  <a14:useLocalDpi xmlns:a14="http://schemas.microsoft.com/office/drawing/2010/main" val="0"/>
                </a:ext>
              </a:extLst>
            </a:blip>
            <a:srcRect t="24395" b="22743"/>
            <a:stretch>
              <a:fillRect/>
            </a:stretch>
          </p:blipFill>
          <p:spPr>
            <a:xfrm>
              <a:off x="521903" y="3184616"/>
              <a:ext cx="1694536" cy="1593705"/>
            </a:xfrm>
            <a:prstGeom prst="rect">
              <a:avLst/>
            </a:prstGeom>
            <a:effectLst>
              <a:outerShdw blurRad="50800" dist="50800" dir="5400000" algn="ctr" rotWithShape="0">
                <a:srgbClr val="000000">
                  <a:alpha val="20000"/>
                </a:srgbClr>
              </a:outerShdw>
            </a:effectLst>
          </p:spPr>
        </p:pic>
      </p:grpSp>
      <p:grpSp>
        <p:nvGrpSpPr>
          <p:cNvPr id="30" name="组合 29" title=""/>
          <p:cNvGrpSpPr/>
          <p:nvPr>
            <p:custDataLst>
              <p:tags r:id="rId27"/>
            </p:custDataLst>
          </p:nvPr>
        </p:nvGrpSpPr>
        <p:grpSpPr>
          <a:xfrm>
            <a:off x="2264644" y="4833610"/>
            <a:ext cx="5664270" cy="1885806"/>
            <a:chOff x="1680428" y="4341724"/>
            <a:chExt cx="5664270" cy="1885806"/>
          </a:xfrm>
        </p:grpSpPr>
        <p:grpSp>
          <p:nvGrpSpPr>
            <p:cNvPr id="31" name="组合 30"/>
            <p:cNvGrpSpPr/>
            <p:nvPr>
              <p:custDataLst>
                <p:tags r:id="rId28"/>
              </p:custDataLst>
            </p:nvPr>
          </p:nvGrpSpPr>
          <p:grpSpPr>
            <a:xfrm>
              <a:off x="2216438" y="4648146"/>
              <a:ext cx="5128260" cy="1571668"/>
              <a:chOff x="2154663" y="1907592"/>
              <a:chExt cx="5128260" cy="1754199"/>
            </a:xfrm>
          </p:grpSpPr>
          <p:sp>
            <p:nvSpPr>
              <p:cNvPr id="33" name="矩形: 圆角 32"/>
              <p:cNvSpPr/>
              <p:nvPr>
                <p:custDataLst>
                  <p:tags r:id="rId29"/>
                </p:custDataLst>
              </p:nvPr>
            </p:nvSpPr>
            <p:spPr>
              <a:xfrm>
                <a:off x="2154663" y="2147149"/>
                <a:ext cx="5057094" cy="1514642"/>
              </a:xfrm>
              <a:prstGeom prst="roundRect">
                <a:avLst/>
              </a:prstGeom>
              <a:gradFill flip="none" rotWithShape="1">
                <a:gsLst>
                  <a:gs pos="100000">
                    <a:srgbClr val="BBA18B">
                      <a:alpha val="50000"/>
                    </a:srgbClr>
                  </a:gs>
                  <a:gs pos="0">
                    <a:sysClr val="window" lastClr="FFFFFF">
                      <a:alpha val="50000"/>
                    </a:sysClr>
                  </a:gs>
                </a:gsLst>
                <a:lin ang="2700000" scaled="1"/>
              </a:gradFill>
              <a:ln w="12700" cap="flat" cmpd="sng" algn="ctr">
                <a:no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等线" panose="02010600030101010101" charset="-122"/>
                  <a:ea typeface="等线" panose="02010600030101010101" charset="-122"/>
                  <a:cs typeface="Arial"/>
                </a:endParaRPr>
              </a:p>
            </p:txBody>
          </p:sp>
          <p:sp>
            <p:nvSpPr>
              <p:cNvPr id="34" name="文本框 33"/>
              <p:cNvSpPr txBox="1"/>
              <p:nvPr>
                <p:custDataLst>
                  <p:tags r:id="rId30"/>
                </p:custDataLst>
              </p:nvPr>
            </p:nvSpPr>
            <p:spPr>
              <a:xfrm>
                <a:off x="2901423" y="1907592"/>
                <a:ext cx="4381500" cy="1591848"/>
              </a:xfrm>
              <a:prstGeom prst="rect">
                <a:avLst/>
              </a:prstGeom>
              <a:noFill/>
            </p:spPr>
            <p:txBody>
              <a:bodyPr wrap="square" rtlCol="0">
                <a:noAutofit/>
                <a:scene3d>
                  <a:camera prst="orthographicFront"/>
                  <a:lightRig rig="threePt" dir="t"/>
                </a:scene3d>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50000"/>
                  </a:lnSpc>
                  <a:spcBef>
                    <a:spcPct val="0"/>
                  </a:spcBef>
                  <a:spcAft>
                    <a:spcPct val="0"/>
                  </a:spcAft>
                  <a:buClrTx/>
                  <a:buSzTx/>
                  <a:buFontTx/>
                  <a:buNone/>
                  <a:defRPr/>
                </a:pPr>
                <a:r>
                  <a:rPr kumimoji="0" lang="en-US" altLang="zh-CN" sz="2400" b="1" i="0" u="none" strike="noStrike" kern="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rPr>
                  <a:t> “</a:t>
                </a:r>
                <a:r>
                  <a:rPr kumimoji="0" lang="zh-CN" altLang="en-US" sz="2400" b="1" i="0" u="none" strike="noStrike" kern="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rPr>
                  <a:t>会当凌绝顶，一览众山小</a:t>
                </a:r>
                <a:r>
                  <a:rPr kumimoji="0" lang="en-US" altLang="zh-CN" sz="2400" b="1" i="0" u="none" strike="noStrike" kern="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rPr>
                  <a:t>。”</a:t>
                </a:r>
              </a:p>
              <a:p>
                <a:pPr marL="0" marR="0" lvl="0" indent="0" defTabSz="914400" eaLnBrk="1" fontAlgn="auto" latinLnBrk="0" hangingPunct="1">
                  <a:lnSpc>
                    <a:spcPct val="150000"/>
                  </a:lnSpc>
                  <a:spcBef>
                    <a:spcPct val="0"/>
                  </a:spcBef>
                  <a:spcAft>
                    <a:spcPct val="0"/>
                  </a:spcAft>
                  <a:buClrTx/>
                  <a:buSzTx/>
                  <a:buFontTx/>
                  <a:buNone/>
                  <a:defRPr/>
                </a:pPr>
                <a:r>
                  <a:rPr kumimoji="0" lang="en-US" altLang="zh-CN" sz="2400" b="1" i="0" u="none" strike="noStrike" kern="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pitchFamily="34" charset="-122"/>
                  </a:rPr>
                  <a:t>                          ——王之涣</a:t>
                </a:r>
              </a:p>
            </p:txBody>
          </p:sp>
        </p:grpSp>
        <p:pic>
          <p:nvPicPr>
            <p:cNvPr id="32" name="图片 31"/>
            <p:cNvPicPr>
              <a:picLocks noChangeAspect="1"/>
            </p:cNvPicPr>
            <p:nvPr>
              <p:custDataLst>
                <p:tags r:id="rId32"/>
              </p:custDataLst>
            </p:nvPr>
          </p:nvPicPr>
          <p:blipFill>
            <a:blip r:embed="rId31">
              <a:extLst>
                <a:ext uri="{28A0092B-C50C-407E-A947-70E740481C1C}">
                  <a14:useLocalDpi xmlns:a14="http://schemas.microsoft.com/office/drawing/2010/main" val="0"/>
                </a:ext>
              </a:extLst>
            </a:blip>
            <a:srcRect t="23645" r="20482" b="21355"/>
            <a:stretch>
              <a:fillRect/>
            </a:stretch>
          </p:blipFill>
          <p:spPr>
            <a:xfrm>
              <a:off x="1680428" y="4341724"/>
              <a:ext cx="1532468" cy="1885806"/>
            </a:xfrm>
            <a:prstGeom prst="rect">
              <a:avLst/>
            </a:prstGeom>
            <a:effectLst>
              <a:outerShdw blurRad="50800" dist="50800" dir="5400000" algn="ctr" rotWithShape="0">
                <a:srgbClr val="000000">
                  <a:alpha val="20000"/>
                </a:srgbClr>
              </a:outerShdw>
            </a:effectLst>
          </p:spPr>
        </p:pic>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additive="base">
                                        <p:cTn id="14" dur="500" fill="hold"/>
                                        <p:tgtEl>
                                          <p:spTgt spid="12"/>
                                        </p:tgtEl>
                                        <p:attrNameLst>
                                          <p:attrName>ppt_x</p:attrName>
                                        </p:attrNameLst>
                                      </p:cBhvr>
                                      <p:tavLst>
                                        <p:tav tm="0">
                                          <p:val>
                                            <p:strVal val="#ppt_x"/>
                                          </p:val>
                                        </p:tav>
                                        <p:tav tm="100000">
                                          <p:val>
                                            <p:strVal val="#ppt_x"/>
                                          </p:val>
                                        </p:tav>
                                      </p:tavLst>
                                    </p:anim>
                                    <p:anim calcmode="lin" valueType="num">
                                      <p:cBhvr additive="base">
                                        <p:cTn id="1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6" fill="hold" nodeType="clickPar">
                      <p:stCondLst>
                        <p:cond delay="indefinite"/>
                      </p:stCondLst>
                      <p:childTnLst>
                        <p:par>
                          <p:cTn id="17" fill="hold">
                            <p:stCondLst>
                              <p:cond delay="0"/>
                            </p:stCondLst>
                            <p:childTnLst>
                              <p:par>
                                <p:cTn id="18" presetID="2" presetClass="entr" presetSubtype="4" dur="500" fill="hold" nodeType="clickEffect">
                                  <p:stCondLst>
                                    <p:cond delay="0"/>
                                  </p:stCondLst>
                                  <p:childTnLst>
                                    <p:set>
                                      <p:cBhvr>
                                        <p:cTn id="19" dur="1" fill="hold">
                                          <p:stCondLst>
                                            <p:cond delay="0"/>
                                          </p:stCondLst>
                                        </p:cTn>
                                        <p:tgtEl>
                                          <p:spTgt spid="24"/>
                                        </p:tgtEl>
                                        <p:attrNameLst>
                                          <p:attrName>style.visibility</p:attrName>
                                        </p:attrNameLst>
                                      </p:cBhvr>
                                      <p:to>
                                        <p:strVal val="visible"/>
                                      </p:to>
                                    </p:set>
                                    <p:anim calcmode="lin" valueType="num">
                                      <p:cBhvr additive="base">
                                        <p:cTn id="20" dur="500" fill="hold"/>
                                        <p:tgtEl>
                                          <p:spTgt spid="24"/>
                                        </p:tgtEl>
                                        <p:attrNameLst>
                                          <p:attrName>ppt_x</p:attrName>
                                        </p:attrNameLst>
                                      </p:cBhvr>
                                      <p:tavLst>
                                        <p:tav tm="0">
                                          <p:val>
                                            <p:strVal val="#ppt_x"/>
                                          </p:val>
                                        </p:tav>
                                        <p:tav tm="100000">
                                          <p:val>
                                            <p:strVal val="#ppt_x"/>
                                          </p:val>
                                        </p:tav>
                                      </p:tavLst>
                                    </p:anim>
                                    <p:anim calcmode="lin" valueType="num">
                                      <p:cBhvr additive="base">
                                        <p:cTn id="21"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16" presetClass="entr" presetSubtype="21" dur="50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barn(inVertical)">
                                      <p:cBhvr>
                                        <p:cTn id="26" dur="500"/>
                                        <p:tgtEl>
                                          <p:spTgt spid="9"/>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nodeType="clickEffect">
                                  <p:stCondLst>
                                    <p:cond delay="0"/>
                                  </p:stCondLst>
                                  <p:childTnLst>
                                    <p:set>
                                      <p:cBhvr>
                                        <p:cTn id="42" dur="1" fill="hold">
                                          <p:stCondLst>
                                            <p:cond delay="0"/>
                                          </p:stCondLst>
                                        </p:cTn>
                                        <p:tgtEl>
                                          <p:spTgt spid="30"/>
                                        </p:tgtEl>
                                        <p:attrNameLst>
                                          <p:attrName>style.visibility</p:attrName>
                                        </p:attrNameLst>
                                      </p:cBhvr>
                                      <p:to>
                                        <p:strVal val="visible"/>
                                      </p:to>
                                    </p:set>
                                    <p:anim calcmode="lin" valueType="num">
                                      <p:cBhvr additive="base">
                                        <p:cTn id="43" dur="500" fill="hold"/>
                                        <p:tgtEl>
                                          <p:spTgt spid="30"/>
                                        </p:tgtEl>
                                        <p:attrNameLst>
                                          <p:attrName>ppt_x</p:attrName>
                                        </p:attrNameLst>
                                      </p:cBhvr>
                                      <p:tavLst>
                                        <p:tav tm="0">
                                          <p:val>
                                            <p:strVal val="#ppt_x"/>
                                          </p:val>
                                        </p:tav>
                                        <p:tav tm="100000">
                                          <p:val>
                                            <p:strVal val="#ppt_x"/>
                                          </p:val>
                                        </p:tav>
                                      </p:tavLst>
                                    </p:anim>
                                    <p:anim calcmode="lin" valueType="num">
                                      <p:cBhvr additive="base">
                                        <p:cTn id="4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16" presetClass="entr" presetSubtype="21" dur="50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barn(inVertical)">
                                      <p:cBhvr>
                                        <p:cTn id="4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9" grpId="0"/>
      <p:bldP spid="10" grpId="0"/>
      <p:bldP spid="1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 name="图片 1" title=""/>
          <p:cNvPicPr>
            <a:picLocks noChangeAspect="1"/>
          </p:cNvPicPr>
          <p:nvPr>
            <p:custDataLst>
              <p:tags r:id="rId4"/>
            </p:custDataLst>
          </p:nvPr>
        </p:nvPicPr>
        <p:blipFill>
          <a:blip r:embed="rId3"/>
          <a:stretch>
            <a:fillRect/>
          </a:stretch>
        </p:blipFill>
        <p:spPr>
          <a:xfrm>
            <a:off x="-32084" y="2090740"/>
            <a:ext cx="10954512" cy="5193792"/>
          </a:xfrm>
          <a:prstGeom prst="rect">
            <a:avLst/>
          </a:prstGeom>
        </p:spPr>
      </p:pic>
      <p:grpSp>
        <p:nvGrpSpPr>
          <p:cNvPr id="3" name="组 2" title=""/>
          <p:cNvGrpSpPr/>
          <p:nvPr>
            <p:custDataLst>
              <p:tags r:id="rId5"/>
            </p:custDataLst>
          </p:nvPr>
        </p:nvGrpSpPr>
        <p:grpSpPr>
          <a:xfrm>
            <a:off x="513348" y="504664"/>
            <a:ext cx="1331495" cy="1276010"/>
            <a:chOff x="2197769" y="1611569"/>
            <a:chExt cx="1331495" cy="1276010"/>
          </a:xfrm>
        </p:grpSpPr>
        <p:pic>
          <p:nvPicPr>
            <p:cNvPr id="4" name="图片 3"/>
            <p:cNvPicPr>
              <a:picLocks noChangeAspect="1"/>
            </p:cNvPicPr>
            <p:nvPr>
              <p:custDataLst>
                <p:tags r:id="rId7"/>
              </p:custDataLst>
            </p:nvPr>
          </p:nvPicPr>
          <p:blipFill>
            <a:blip r:embed="rId6"/>
            <a:stretch>
              <a:fillRect/>
            </a:stretch>
          </p:blipFill>
          <p:spPr>
            <a:xfrm>
              <a:off x="2197769" y="1611569"/>
              <a:ext cx="1331495" cy="1276010"/>
            </a:xfrm>
            <a:prstGeom prst="rect">
              <a:avLst/>
            </a:prstGeom>
          </p:spPr>
        </p:pic>
        <p:sp>
          <p:nvSpPr>
            <p:cNvPr id="5" name="文本框 4"/>
            <p:cNvSpPr txBox="1"/>
            <p:nvPr>
              <p:custDataLst>
                <p:tags r:id="rId8"/>
              </p:custDataLst>
            </p:nvPr>
          </p:nvSpPr>
          <p:spPr>
            <a:xfrm>
              <a:off x="2479257" y="1826988"/>
              <a:ext cx="861774" cy="558021"/>
            </a:xfrm>
            <a:prstGeom prst="rect">
              <a:avLst/>
            </a:prstGeom>
            <a:noFill/>
          </p:spPr>
          <p:txBody>
            <a:bodyPr vert="eaVert"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kumimoji="1" lang="zh-CN" altLang="en-US" sz="4400">
                  <a:solidFill>
                    <a:schemeClr val="bg1"/>
                  </a:solidFill>
                  <a:latin typeface="Arial"/>
                  <a:ea typeface="华文新魏" panose="02010800040101010101" charset="-122"/>
                  <a:cs typeface="WenYue GuDianMingChaoTi (Non-Commercial Use) W5" charset="-122"/>
                  <a:sym typeface="Arial"/>
                </a:rPr>
                <a:t>叁</a:t>
              </a:r>
            </a:p>
          </p:txBody>
        </p:sp>
      </p:grpSp>
      <p:sp>
        <p:nvSpPr>
          <p:cNvPr id="6" name="文本框 5" title=""/>
          <p:cNvSpPr txBox="1"/>
          <p:nvPr>
            <p:custDataLst>
              <p:tags r:id="rId9"/>
            </p:custDataLst>
          </p:nvPr>
        </p:nvSpPr>
        <p:spPr>
          <a:xfrm>
            <a:off x="935250" y="1780674"/>
            <a:ext cx="721360" cy="2231945"/>
          </a:xfrm>
          <a:prstGeom prst="rect">
            <a:avLst/>
          </a:prstGeom>
          <a:noFill/>
        </p:spPr>
        <p:txBody>
          <a:bodyPr vert="eaVert"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kumimoji="1" lang="zh-CN" altLang="en-US" sz="3500">
                <a:solidFill>
                  <a:schemeClr val="tx1">
                    <a:lumMod val="75000"/>
                    <a:lumOff val="25000"/>
                  </a:schemeClr>
                </a:solidFill>
                <a:latin typeface="Arial"/>
                <a:ea typeface="华文新魏" panose="02010800040101010101" charset="-122"/>
                <a:cs typeface="WenYue GuDianMingChaoTi (Non-Commercial Use) W5" charset="-122"/>
                <a:sym typeface="Arial"/>
              </a:rPr>
              <a:t>自由诵读</a:t>
            </a:r>
          </a:p>
        </p:txBody>
      </p:sp>
      <p:sp>
        <p:nvSpPr>
          <p:cNvPr id="8" name="文本框 7" title=""/>
          <p:cNvSpPr txBox="1"/>
          <p:nvPr>
            <p:custDataLst>
              <p:tags r:id="rId10"/>
            </p:custDataLst>
          </p:nvPr>
        </p:nvSpPr>
        <p:spPr>
          <a:xfrm>
            <a:off x="2388303" y="287748"/>
            <a:ext cx="8849801" cy="436181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lnSpc>
                <a:spcPct val="130000"/>
              </a:lnSpc>
              <a:spcBef>
                <a:spcPct val="0"/>
              </a:spcBef>
              <a:spcAft>
                <a:spcPct val="0"/>
              </a:spcAft>
            </a:pPr>
            <a:r>
              <a:rPr lang="zh-CN" altLang="en-US" sz="3200" b="1" i="0">
                <a:effectLst/>
                <a:latin typeface="汉仪书魂体简" panose="02010609000101010101" charset="-122"/>
                <a:ea typeface="汉仪书魂体简" panose="02010609000101010101" charset="-122"/>
                <a:cs typeface="汉仪书魂体简" panose="02010609000101010101" charset="-122"/>
              </a:rPr>
              <a:t>                登高</a:t>
            </a:r>
            <a:endParaRPr lang="en-US" altLang="zh-CN" sz="3200" b="1" i="0">
              <a:effectLst/>
              <a:latin typeface="汉仪书魂体简" panose="02010609000101010101" charset="-122"/>
              <a:ea typeface="汉仪书魂体简" panose="02010609000101010101" charset="-122"/>
              <a:cs typeface="汉仪书魂体简" panose="02010609000101010101" charset="-122"/>
            </a:endParaRPr>
          </a:p>
          <a:p>
            <a:pPr algn="l">
              <a:lnSpc>
                <a:spcPct val="130000"/>
              </a:lnSpc>
              <a:spcBef>
                <a:spcPct val="0"/>
              </a:spcBef>
              <a:spcAft>
                <a:spcPct val="0"/>
              </a:spcAft>
            </a:pPr>
            <a:r>
              <a:rPr lang="en-US" altLang="zh-CN" sz="3200" b="1">
                <a:latin typeface="汉仪书魂体简" panose="02010609000101010101" charset="-122"/>
                <a:ea typeface="汉仪书魂体简" panose="02010609000101010101" charset="-122"/>
                <a:cs typeface="汉仪书魂体简" panose="02010609000101010101" charset="-122"/>
              </a:rPr>
              <a:t>                       </a:t>
            </a:r>
            <a:r>
              <a:rPr lang="zh-CN" altLang="en-US" sz="3200" b="1" i="0">
                <a:effectLst/>
                <a:latin typeface="汉仪书魂体简" panose="02010609000101010101" charset="-122"/>
                <a:ea typeface="汉仪书魂体简" panose="02010609000101010101" charset="-122"/>
                <a:cs typeface="汉仪书魂体简" panose="02010609000101010101" charset="-122"/>
              </a:rPr>
              <a:t>杜甫</a:t>
            </a:r>
          </a:p>
          <a:p>
            <a:pPr algn="l">
              <a:lnSpc>
                <a:spcPct val="130000"/>
              </a:lnSpc>
              <a:spcBef>
                <a:spcPct val="0"/>
              </a:spcBef>
              <a:spcAft>
                <a:spcPct val="0"/>
              </a:spcAft>
            </a:pPr>
            <a:r>
              <a:rPr lang="zh-CN" altLang="en-US" sz="3200" b="0" i="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rPr>
              <a:t>风急∕天高∕猿</a:t>
            </a:r>
            <a:r>
              <a:rPr lang="zh-CN" altLang="en-US" sz="320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sym typeface="+mn-ea"/>
              </a:rPr>
              <a:t>∕</a:t>
            </a:r>
            <a:r>
              <a:rPr lang="zh-CN" altLang="en-US" sz="3200" b="0" i="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rPr>
              <a:t>啸哀，渚清∕沙白∕鸟</a:t>
            </a:r>
            <a:r>
              <a:rPr lang="zh-CN" altLang="en-US" sz="320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sym typeface="+mn-ea"/>
              </a:rPr>
              <a:t>∕</a:t>
            </a:r>
            <a:r>
              <a:rPr lang="zh-CN" altLang="en-US" sz="3200" b="0" i="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rPr>
              <a:t>飞回。</a:t>
            </a:r>
          </a:p>
          <a:p>
            <a:pPr algn="l">
              <a:lnSpc>
                <a:spcPct val="130000"/>
              </a:lnSpc>
              <a:spcBef>
                <a:spcPct val="0"/>
              </a:spcBef>
              <a:spcAft>
                <a:spcPct val="0"/>
              </a:spcAft>
            </a:pPr>
            <a:r>
              <a:rPr lang="zh-CN" altLang="en-US" sz="3200" b="0" i="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rPr>
              <a:t>无边∕落木∕萧萧∕下，不尽∕长江∕滚滚∕来。</a:t>
            </a:r>
          </a:p>
          <a:p>
            <a:pPr algn="l">
              <a:lnSpc>
                <a:spcPct val="130000"/>
              </a:lnSpc>
              <a:spcBef>
                <a:spcPct val="0"/>
              </a:spcBef>
              <a:spcAft>
                <a:spcPct val="0"/>
              </a:spcAft>
            </a:pPr>
            <a:r>
              <a:rPr lang="zh-CN" altLang="en-US" sz="3200" b="0" i="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rPr>
              <a:t>万里∕悲秋∕常∕作客，百年∕多病∕独∕登台。</a:t>
            </a:r>
          </a:p>
          <a:p>
            <a:pPr>
              <a:lnSpc>
                <a:spcPct val="130000"/>
              </a:lnSpc>
              <a:spcBef>
                <a:spcPct val="0"/>
              </a:spcBef>
              <a:spcAft>
                <a:spcPct val="0"/>
              </a:spcAft>
            </a:pPr>
            <a:r>
              <a:rPr lang="zh-CN" altLang="en-US" sz="3200" b="0" i="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rPr>
              <a:t>艰难∕苦恨∕繁</a:t>
            </a:r>
            <a:r>
              <a:rPr lang="zh-CN" altLang="en-US" sz="3200" spc="300">
                <a:solidFill>
                  <a:schemeClr val="tx1"/>
                </a:solidFill>
                <a:uFillTx/>
                <a:latin typeface="汉仪书魂体简" panose="02010609000101010101" charset="-122"/>
                <a:ea typeface="汉仪书魂体简" panose="02010609000101010101" charset="-122"/>
                <a:cs typeface="汉仪书魂体简" panose="02010609000101010101" charset="-122"/>
              </a:rPr>
              <a:t>霜∕鬓</a:t>
            </a:r>
            <a:r>
              <a:rPr lang="zh-CN" altLang="en-US" sz="3200" b="0" i="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rPr>
              <a:t>，潦倒∕新停∕浊</a:t>
            </a:r>
            <a:r>
              <a:rPr lang="zh-CN" altLang="en-US" sz="3200" spc="300">
                <a:solidFill>
                  <a:schemeClr val="tx1"/>
                </a:solidFill>
                <a:uFillTx/>
                <a:latin typeface="汉仪书魂体简" panose="02010609000101010101" charset="-122"/>
                <a:ea typeface="汉仪书魂体简" panose="02010609000101010101" charset="-122"/>
                <a:cs typeface="汉仪书魂体简" panose="02010609000101010101" charset="-122"/>
              </a:rPr>
              <a:t>酒∕杯</a:t>
            </a:r>
            <a:r>
              <a:rPr lang="zh-CN" altLang="en-US" sz="3200" b="0" i="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rPr>
              <a:t>。</a:t>
            </a:r>
            <a:endParaRPr lang="zh-CN" altLang="en-US" sz="2800" b="0" i="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endParaRPr>
          </a:p>
          <a:p>
            <a:endParaRPr lang="zh-CN" altLang="en-US" sz="2800" b="0" i="0" spc="300">
              <a:solidFill>
                <a:schemeClr val="tx1"/>
              </a:solidFill>
              <a:effectLst/>
              <a:uFillTx/>
              <a:latin typeface="汉仪书魂体简" panose="02010609000101010101" charset="-122"/>
              <a:ea typeface="汉仪书魂体简" panose="02010609000101010101" charset="-122"/>
              <a:cs typeface="汉仪书魂体简" panose="02010609000101010101" charset="-122"/>
            </a:endParaRPr>
          </a:p>
        </p:txBody>
      </p:sp>
      <p:sp>
        <p:nvSpPr>
          <p:cNvPr id="9" name="文本框 8" title=""/>
          <p:cNvSpPr txBox="1"/>
          <p:nvPr>
            <p:custDataLst>
              <p:tags r:id="rId11"/>
            </p:custDataLst>
          </p:nvPr>
        </p:nvSpPr>
        <p:spPr>
          <a:xfrm>
            <a:off x="3277235" y="4302760"/>
            <a:ext cx="6107430" cy="258381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3600" b="1">
                <a:latin typeface="汉仪颜楷 W" panose="00020600040101010101" charset="-122"/>
                <a:ea typeface="汉仪颜楷 W" panose="00020600040101010101" charset="-122"/>
                <a:cs typeface="汉仪颜楷 W" panose="00020600040101010101" charset="-122"/>
              </a:rPr>
              <a:t>七言律诗的一般停顿规律：</a:t>
            </a:r>
          </a:p>
          <a:p>
            <a:pPr>
              <a:lnSpc>
                <a:spcPct val="130000"/>
              </a:lnSpc>
              <a:spcBef>
                <a:spcPct val="0"/>
              </a:spcBef>
              <a:spcAft>
                <a:spcPct val="0"/>
              </a:spcAft>
            </a:pPr>
            <a:r>
              <a:rPr lang="en-US" altLang="zh-CN" sz="3200">
                <a:solidFill>
                  <a:srgbClr val="C00000"/>
                </a:solidFill>
                <a:latin typeface="汉仪颜楷 W" panose="00020600040101010101" charset="-122"/>
                <a:ea typeface="汉仪颜楷 W" panose="00020600040101010101" charset="-122"/>
                <a:cs typeface="汉仪颜楷 W" panose="00020600040101010101" charset="-122"/>
              </a:rPr>
              <a:t>2</a:t>
            </a:r>
            <a:r>
              <a:rPr lang="zh-CN" altLang="en-US" sz="3200" b="0" i="0">
                <a:solidFill>
                  <a:srgbClr val="C00000"/>
                </a:solidFill>
                <a:effectLst/>
                <a:latin typeface="汉仪颜楷 W" panose="00020600040101010101" charset="-122"/>
                <a:ea typeface="汉仪颜楷 W" panose="00020600040101010101" charset="-122"/>
                <a:cs typeface="汉仪颜楷 W" panose="00020600040101010101" charset="-122"/>
              </a:rPr>
              <a:t> ∕ </a:t>
            </a:r>
            <a:r>
              <a:rPr lang="en-US" altLang="zh-CN" sz="3200">
                <a:solidFill>
                  <a:srgbClr val="C00000"/>
                </a:solidFill>
                <a:latin typeface="汉仪颜楷 W" panose="00020600040101010101" charset="-122"/>
                <a:ea typeface="汉仪颜楷 W" panose="00020600040101010101" charset="-122"/>
                <a:cs typeface="汉仪颜楷 W" panose="00020600040101010101" charset="-122"/>
              </a:rPr>
              <a:t>2</a:t>
            </a:r>
            <a:r>
              <a:rPr lang="zh-CN" altLang="en-US" sz="3200" b="0" i="0">
                <a:solidFill>
                  <a:srgbClr val="C00000"/>
                </a:solidFill>
                <a:effectLst/>
                <a:latin typeface="汉仪颜楷 W" panose="00020600040101010101" charset="-122"/>
                <a:ea typeface="汉仪颜楷 W" panose="00020600040101010101" charset="-122"/>
                <a:cs typeface="汉仪颜楷 W" panose="00020600040101010101" charset="-122"/>
              </a:rPr>
              <a:t> ∕ </a:t>
            </a:r>
            <a:r>
              <a:rPr lang="en-US" altLang="zh-CN" sz="3200">
                <a:solidFill>
                  <a:srgbClr val="C00000"/>
                </a:solidFill>
                <a:latin typeface="汉仪颜楷 W" panose="00020600040101010101" charset="-122"/>
                <a:ea typeface="汉仪颜楷 W" panose="00020600040101010101" charset="-122"/>
                <a:cs typeface="汉仪颜楷 W" panose="00020600040101010101" charset="-122"/>
              </a:rPr>
              <a:t>1</a:t>
            </a:r>
            <a:r>
              <a:rPr lang="zh-CN" altLang="en-US" sz="3200" b="0" i="0">
                <a:solidFill>
                  <a:srgbClr val="C00000"/>
                </a:solidFill>
                <a:effectLst/>
                <a:latin typeface="汉仪颜楷 W" panose="00020600040101010101" charset="-122"/>
                <a:ea typeface="汉仪颜楷 W" panose="00020600040101010101" charset="-122"/>
                <a:cs typeface="汉仪颜楷 W" panose="00020600040101010101" charset="-122"/>
              </a:rPr>
              <a:t> ∕ </a:t>
            </a:r>
            <a:r>
              <a:rPr lang="en-US" altLang="zh-CN" sz="3200">
                <a:solidFill>
                  <a:srgbClr val="C00000"/>
                </a:solidFill>
                <a:latin typeface="汉仪颜楷 W" panose="00020600040101010101" charset="-122"/>
                <a:ea typeface="汉仪颜楷 W" panose="00020600040101010101" charset="-122"/>
                <a:cs typeface="汉仪颜楷 W" panose="00020600040101010101" charset="-122"/>
              </a:rPr>
              <a:t>1                                                                              2</a:t>
            </a:r>
            <a:r>
              <a:rPr lang="zh-CN" altLang="en-US" sz="3200" b="0" i="0">
                <a:solidFill>
                  <a:srgbClr val="C00000"/>
                </a:solidFill>
                <a:effectLst/>
                <a:latin typeface="汉仪颜楷 W" panose="00020600040101010101" charset="-122"/>
                <a:ea typeface="汉仪颜楷 W" panose="00020600040101010101" charset="-122"/>
                <a:cs typeface="汉仪颜楷 W" panose="00020600040101010101" charset="-122"/>
              </a:rPr>
              <a:t> ∕ </a:t>
            </a:r>
            <a:r>
              <a:rPr lang="en-US" altLang="zh-CN" sz="3200">
                <a:solidFill>
                  <a:srgbClr val="C00000"/>
                </a:solidFill>
                <a:latin typeface="汉仪颜楷 W" panose="00020600040101010101" charset="-122"/>
                <a:ea typeface="汉仪颜楷 W" panose="00020600040101010101" charset="-122"/>
                <a:cs typeface="汉仪颜楷 W" panose="00020600040101010101" charset="-122"/>
              </a:rPr>
              <a:t>2</a:t>
            </a:r>
            <a:r>
              <a:rPr lang="zh-CN" altLang="en-US" sz="3200" b="0" i="0">
                <a:solidFill>
                  <a:srgbClr val="C00000"/>
                </a:solidFill>
                <a:effectLst/>
                <a:latin typeface="汉仪颜楷 W" panose="00020600040101010101" charset="-122"/>
                <a:ea typeface="汉仪颜楷 W" panose="00020600040101010101" charset="-122"/>
                <a:cs typeface="汉仪颜楷 W" panose="00020600040101010101" charset="-122"/>
              </a:rPr>
              <a:t> ∕ </a:t>
            </a:r>
            <a:r>
              <a:rPr lang="en-US" altLang="zh-CN" sz="3200">
                <a:solidFill>
                  <a:srgbClr val="C00000"/>
                </a:solidFill>
                <a:latin typeface="汉仪颜楷 W" panose="00020600040101010101" charset="-122"/>
                <a:ea typeface="汉仪颜楷 W" panose="00020600040101010101" charset="-122"/>
                <a:cs typeface="汉仪颜楷 W" panose="00020600040101010101" charset="-122"/>
              </a:rPr>
              <a:t>2</a:t>
            </a:r>
            <a:r>
              <a:rPr lang="zh-CN" altLang="en-US" sz="3200" b="0" i="0">
                <a:solidFill>
                  <a:srgbClr val="C00000"/>
                </a:solidFill>
                <a:effectLst/>
                <a:latin typeface="汉仪颜楷 W" panose="00020600040101010101" charset="-122"/>
                <a:ea typeface="汉仪颜楷 W" panose="00020600040101010101" charset="-122"/>
                <a:cs typeface="汉仪颜楷 W" panose="00020600040101010101" charset="-122"/>
              </a:rPr>
              <a:t>∕  </a:t>
            </a:r>
            <a:r>
              <a:rPr lang="en-US" altLang="zh-CN" sz="3200">
                <a:solidFill>
                  <a:srgbClr val="C00000"/>
                </a:solidFill>
                <a:latin typeface="汉仪颜楷 W" panose="00020600040101010101" charset="-122"/>
                <a:ea typeface="汉仪颜楷 W" panose="00020600040101010101" charset="-122"/>
                <a:cs typeface="汉仪颜楷 W" panose="00020600040101010101" charset="-122"/>
              </a:rPr>
              <a:t>1</a:t>
            </a:r>
          </a:p>
          <a:p>
            <a:endParaRPr lang="en-US" altLang="zh-CN" sz="3200">
              <a:solidFill>
                <a:srgbClr val="C00000"/>
              </a:solidFill>
              <a:latin typeface="汉仪颜楷 W" panose="00020600040101010101" charset="-122"/>
              <a:ea typeface="汉仪颜楷 W" panose="00020600040101010101" charset="-122"/>
              <a:cs typeface="汉仪颜楷 W" panose="00020600040101010101"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16" presetClass="entr" presetSubtype="42" dur="50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barn(outHorizontal)">
                                      <p:cBhvr>
                                        <p:cTn id="14" dur="500"/>
                                        <p:tgtEl>
                                          <p:spTgt spid="6"/>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4" presetClass="entr" presetSubtype="10" dur="50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randombar(horizontal)">
                                      <p:cBhvr>
                                        <p:cTn id="19" dur="500"/>
                                        <p:tgtEl>
                                          <p:spTgt spid="8"/>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10" name="表格 9" title=""/>
          <p:cNvGraphicFramePr>
            <a:graphicFrameLocks noGrp="1"/>
          </p:cNvGraphicFramePr>
          <p:nvPr>
            <p:custDataLst>
              <p:tags r:id="rId3"/>
            </p:custDataLst>
          </p:nvPr>
        </p:nvGraphicFramePr>
        <p:xfrm>
          <a:off x="506095" y="448945"/>
          <a:ext cx="11179810" cy="5547360"/>
        </p:xfrm>
        <a:graphic>
          <a:graphicData uri="http://schemas.openxmlformats.org/drawingml/2006/table">
            <a:tbl>
              <a:tblPr/>
              <a:tblGrid>
                <a:gridCol w="11179810"/>
              </a:tblGrid>
              <a:tr h="5107305">
                <a:tc>
                  <a:txBody>
                    <a:bodyPr vert="horz" wrap="square"/>
                    <a:lstStyle/>
                    <a:p>
                      <a:pPr marL="71755" marR="0" indent="0" algn="l" defTabSz="1219200" rtl="0" eaLnBrk="1" fontAlgn="auto" latinLnBrk="0" hangingPunct="1">
                        <a:lnSpc>
                          <a:spcPct val="100000"/>
                        </a:lnSpc>
                        <a:spcBef>
                          <a:spcPct val="0"/>
                        </a:spcBef>
                        <a:spcAft>
                          <a:spcPct val="0"/>
                        </a:spcAft>
                        <a:buClrTx/>
                        <a:buSzTx/>
                        <a:buFontTx/>
                        <a:buNone/>
                        <a:tabLst>
                          <a:tab pos="1710690"/>
                          <a:tab pos="2250440"/>
                        </a:tabLst>
                        <a:defRPr/>
                      </a:pPr>
                      <a:r>
                        <a:rPr altLang="zh-CN" sz="3200" b="0" kern="100">
                          <a:solidFill>
                            <a:schemeClr val="tx1"/>
                          </a:solidFill>
                          <a:effectLst/>
                          <a:latin typeface="汉仪书魂体简" panose="02010609000101010101" charset="-122"/>
                          <a:ea typeface="汉仪书魂体简" panose="02010609000101010101" charset="-122"/>
                          <a:cs typeface="汉仪颜楷W" panose="00020600040101010101" charset="-122"/>
                        </a:rPr>
                        <a:t>朗诵指导：</a:t>
                      </a:r>
                    </a:p>
                    <a:p>
                      <a:pPr marL="71755" marR="0" indent="0" algn="l" defTabSz="913765" rtl="0" fontAlgn="auto">
                        <a:lnSpc>
                          <a:spcPts val="4560"/>
                        </a:lnSpc>
                        <a:spcBef>
                          <a:spcPct val="0"/>
                        </a:spcBef>
                        <a:spcAft>
                          <a:spcPct val="0"/>
                        </a:spcAft>
                        <a:buClrTx/>
                        <a:buSzTx/>
                        <a:buFontTx/>
                        <a:buNone/>
                        <a:tabLst>
                          <a:tab pos="1710690"/>
                          <a:tab pos="2250440"/>
                        </a:tabLst>
                        <a:defRPr/>
                      </a:pPr>
                      <a:r>
                        <a:rPr lang="en-US" altLang="zh-CN" sz="2800" b="0" kern="100">
                          <a:solidFill>
                            <a:schemeClr val="tx1"/>
                          </a:solidFill>
                          <a:latin typeface="汉仪颜楷W" panose="00020600040101010101" charset="-122"/>
                          <a:ea typeface="汉仪颜楷W" panose="00020600040101010101" charset="-122"/>
                          <a:cs typeface="汉仪颜楷W" panose="00020600040101010101" charset="-122"/>
                        </a:rPr>
                        <a:t>    </a:t>
                      </a:r>
                      <a:r>
                        <a:rPr lang="en-US" altLang="zh-CN" sz="2800" b="1" kern="100">
                          <a:solidFill>
                            <a:schemeClr val="tx1"/>
                          </a:solidFill>
                          <a:latin typeface="华文楷体" panose="02010600040101010101" charset="-122"/>
                          <a:ea typeface="华文楷体" panose="02010600040101010101" charset="-122"/>
                          <a:cs typeface="华文楷体" panose="02010600040101010101" charset="-122"/>
                        </a:rPr>
                        <a:t> </a:t>
                      </a:r>
                      <a:r>
                        <a:rPr lang="zh-CN" altLang="zh-CN" sz="2800" b="1" kern="100">
                          <a:solidFill>
                            <a:srgbClr val="FF0000"/>
                          </a:solidFill>
                          <a:latin typeface="华文楷体" panose="02010600040101010101" charset="-122"/>
                          <a:ea typeface="华文楷体" panose="02010600040101010101" charset="-122"/>
                          <a:cs typeface="华文楷体" panose="02010600040101010101" charset="-122"/>
                        </a:rPr>
                        <a:t>首联节奏感要强</a:t>
                      </a:r>
                      <a:r>
                        <a:rPr lang="zh-CN" altLang="zh-CN" sz="2800" b="1" kern="100">
                          <a:solidFill>
                            <a:schemeClr val="tx1"/>
                          </a:solidFill>
                          <a:latin typeface="华文楷体" panose="02010600040101010101" charset="-122"/>
                          <a:ea typeface="华文楷体" panose="02010600040101010101" charset="-122"/>
                          <a:cs typeface="华文楷体" panose="02010600040101010101" charset="-122"/>
                        </a:rPr>
                        <a:t>，要能感受其中所体现的画面的整体特点，首句“风急天高猿啸哀”要读得</a:t>
                      </a:r>
                      <a:r>
                        <a:rPr lang="zh-CN" altLang="zh-CN" sz="2800" b="1" kern="100">
                          <a:solidFill>
                            <a:schemeClr val="accent1"/>
                          </a:solidFill>
                          <a:latin typeface="华文楷体" panose="02010600040101010101" charset="-122"/>
                          <a:ea typeface="华文楷体" panose="02010600040101010101" charset="-122"/>
                          <a:cs typeface="华文楷体" panose="02010600040101010101" charset="-122"/>
                        </a:rPr>
                        <a:t>高亢激昂</a:t>
                      </a:r>
                      <a:r>
                        <a:rPr lang="zh-CN" altLang="zh-CN" sz="2800" b="1" kern="100">
                          <a:solidFill>
                            <a:schemeClr val="tx1"/>
                          </a:solidFill>
                          <a:latin typeface="华文楷体" panose="02010600040101010101" charset="-122"/>
                          <a:ea typeface="华文楷体" panose="02010600040101010101" charset="-122"/>
                          <a:cs typeface="华文楷体" panose="02010600040101010101" charset="-122"/>
                        </a:rPr>
                        <a:t>，有节奏感，次句“渚清沙白鸟飞回”要读得</a:t>
                      </a:r>
                      <a:r>
                        <a:rPr lang="zh-CN" altLang="zh-CN" sz="2800" b="1" kern="100">
                          <a:solidFill>
                            <a:schemeClr val="accent1"/>
                          </a:solidFill>
                          <a:latin typeface="华文楷体" panose="02010600040101010101" charset="-122"/>
                          <a:ea typeface="华文楷体" panose="02010600040101010101" charset="-122"/>
                          <a:cs typeface="华文楷体" panose="02010600040101010101" charset="-122"/>
                        </a:rPr>
                        <a:t>回环婉转</a:t>
                      </a:r>
                      <a:r>
                        <a:rPr lang="zh-CN" altLang="zh-CN" sz="2800" b="1" kern="100">
                          <a:solidFill>
                            <a:schemeClr val="tx1"/>
                          </a:solidFill>
                          <a:latin typeface="华文楷体" panose="02010600040101010101" charset="-122"/>
                          <a:ea typeface="华文楷体" panose="02010600040101010101" charset="-122"/>
                          <a:cs typeface="华文楷体" panose="02010600040101010101" charset="-122"/>
                        </a:rPr>
                        <a:t>；</a:t>
                      </a:r>
                    </a:p>
                    <a:p>
                      <a:pPr marL="71755" marR="0" indent="457200" algn="l" defTabSz="913765" rtl="0" fontAlgn="auto">
                        <a:lnSpc>
                          <a:spcPts val="4560"/>
                        </a:lnSpc>
                        <a:spcBef>
                          <a:spcPct val="0"/>
                        </a:spcBef>
                        <a:spcAft>
                          <a:spcPct val="0"/>
                        </a:spcAft>
                        <a:buClrTx/>
                        <a:buSzTx/>
                        <a:buFontTx/>
                        <a:buNone/>
                        <a:tabLst>
                          <a:tab pos="1710690"/>
                          <a:tab pos="2250440"/>
                        </a:tabLst>
                        <a:defRPr/>
                      </a:pPr>
                      <a:r>
                        <a:rPr lang="en-US" altLang="zh-CN" sz="2800" b="1" kern="100">
                          <a:solidFill>
                            <a:schemeClr val="tx1"/>
                          </a:solidFill>
                          <a:latin typeface="华文楷体" panose="02010600040101010101" charset="-122"/>
                          <a:ea typeface="华文楷体" panose="02010600040101010101" charset="-122"/>
                          <a:cs typeface="华文楷体" panose="02010600040101010101" charset="-122"/>
                        </a:rPr>
                        <a:t> </a:t>
                      </a:r>
                      <a:r>
                        <a:rPr lang="en-US" altLang="zh-CN" sz="2800" b="1" kern="100">
                          <a:solidFill>
                            <a:srgbClr val="FF0000"/>
                          </a:solidFill>
                          <a:latin typeface="华文楷体" panose="02010600040101010101" charset="-122"/>
                          <a:ea typeface="华文楷体" panose="02010600040101010101" charset="-122"/>
                          <a:cs typeface="华文楷体" panose="02010600040101010101" charset="-122"/>
                        </a:rPr>
                        <a:t> </a:t>
                      </a:r>
                      <a:r>
                        <a:rPr lang="zh-CN" altLang="zh-CN" sz="2800" b="1" kern="100">
                          <a:solidFill>
                            <a:srgbClr val="FF0000"/>
                          </a:solidFill>
                          <a:latin typeface="华文楷体" panose="02010600040101010101" charset="-122"/>
                          <a:ea typeface="华文楷体" panose="02010600040101010101" charset="-122"/>
                          <a:cs typeface="华文楷体" panose="02010600040101010101" charset="-122"/>
                        </a:rPr>
                        <a:t>颔联要读得气势开阔，</a:t>
                      </a:r>
                      <a:r>
                        <a:rPr lang="zh-CN" altLang="zh-CN" sz="2800" b="1" kern="100">
                          <a:solidFill>
                            <a:schemeClr val="tx1"/>
                          </a:solidFill>
                          <a:latin typeface="华文楷体" panose="02010600040101010101" charset="-122"/>
                          <a:ea typeface="华文楷体" panose="02010600040101010101" charset="-122"/>
                          <a:cs typeface="华文楷体" panose="02010600040101010101" charset="-122"/>
                        </a:rPr>
                        <a:t>有包容宇宙的意味，“无边落木”“不尽长江”要一气读出，然后在“木”和“江”两字上作</a:t>
                      </a:r>
                      <a:r>
                        <a:rPr lang="zh-CN" altLang="zh-CN" sz="2800" b="1" kern="100">
                          <a:solidFill>
                            <a:schemeClr val="accent1"/>
                          </a:solidFill>
                          <a:latin typeface="华文楷体" panose="02010600040101010101" charset="-122"/>
                          <a:ea typeface="华文楷体" panose="02010600040101010101" charset="-122"/>
                          <a:cs typeface="华文楷体" panose="02010600040101010101" charset="-122"/>
                        </a:rPr>
                        <a:t>适当延长</a:t>
                      </a:r>
                      <a:r>
                        <a:rPr lang="zh-CN" altLang="zh-CN" sz="2800" b="1" kern="100">
                          <a:solidFill>
                            <a:schemeClr val="tx1"/>
                          </a:solidFill>
                          <a:latin typeface="华文楷体" panose="02010600040101010101" charset="-122"/>
                          <a:ea typeface="华文楷体" panose="02010600040101010101" charset="-122"/>
                          <a:cs typeface="华文楷体" panose="02010600040101010101" charset="-122"/>
                        </a:rPr>
                        <a:t>，以显示余韵；</a:t>
                      </a:r>
                    </a:p>
                    <a:p>
                      <a:pPr marL="71755" marR="0" indent="457200" algn="l" defTabSz="913765" rtl="0" fontAlgn="auto">
                        <a:lnSpc>
                          <a:spcPts val="4560"/>
                        </a:lnSpc>
                        <a:spcBef>
                          <a:spcPct val="0"/>
                        </a:spcBef>
                        <a:spcAft>
                          <a:spcPct val="0"/>
                        </a:spcAft>
                        <a:buClrTx/>
                        <a:buSzTx/>
                        <a:buFontTx/>
                        <a:buNone/>
                        <a:tabLst>
                          <a:tab pos="1710690"/>
                          <a:tab pos="2250440"/>
                        </a:tabLst>
                        <a:defRPr/>
                      </a:pPr>
                      <a:r>
                        <a:rPr lang="en-US" altLang="zh-CN" sz="2800" b="1" kern="100">
                          <a:solidFill>
                            <a:schemeClr val="tx1"/>
                          </a:solidFill>
                          <a:latin typeface="华文楷体" panose="02010600040101010101" charset="-122"/>
                          <a:ea typeface="华文楷体" panose="02010600040101010101" charset="-122"/>
                          <a:cs typeface="华文楷体" panose="02010600040101010101" charset="-122"/>
                        </a:rPr>
                        <a:t>   </a:t>
                      </a:r>
                      <a:r>
                        <a:rPr lang="zh-CN" altLang="zh-CN" sz="2800" b="1" kern="100">
                          <a:solidFill>
                            <a:srgbClr val="FF0000"/>
                          </a:solidFill>
                          <a:latin typeface="华文楷体" panose="02010600040101010101" charset="-122"/>
                          <a:ea typeface="华文楷体" panose="02010600040101010101" charset="-122"/>
                          <a:cs typeface="华文楷体" panose="02010600040101010101" charset="-122"/>
                        </a:rPr>
                        <a:t>颈联中的“悲”“常”“病”“独”要重读</a:t>
                      </a:r>
                      <a:r>
                        <a:rPr lang="zh-CN" altLang="zh-CN" sz="2800" b="1" kern="100">
                          <a:solidFill>
                            <a:schemeClr val="tx1"/>
                          </a:solidFill>
                          <a:latin typeface="华文楷体" panose="02010600040101010101" charset="-122"/>
                          <a:ea typeface="华文楷体" panose="02010600040101010101" charset="-122"/>
                          <a:cs typeface="华文楷体" panose="02010600040101010101" charset="-122"/>
                        </a:rPr>
                        <a:t>，以加重悲苦情绪；</a:t>
                      </a:r>
                    </a:p>
                    <a:p>
                      <a:pPr marL="71755" marR="0" indent="457200" algn="l" defTabSz="913765" rtl="0" fontAlgn="auto">
                        <a:lnSpc>
                          <a:spcPts val="4560"/>
                        </a:lnSpc>
                        <a:spcBef>
                          <a:spcPct val="0"/>
                        </a:spcBef>
                        <a:spcAft>
                          <a:spcPct val="0"/>
                        </a:spcAft>
                        <a:buClrTx/>
                        <a:buSzTx/>
                        <a:buFontTx/>
                        <a:buNone/>
                        <a:tabLst>
                          <a:tab pos="1710690"/>
                          <a:tab pos="2250440"/>
                        </a:tabLst>
                        <a:defRPr/>
                      </a:pPr>
                      <a:r>
                        <a:rPr lang="en-US" altLang="zh-CN" sz="2800" b="1" kern="100">
                          <a:solidFill>
                            <a:schemeClr val="tx1"/>
                          </a:solidFill>
                          <a:latin typeface="华文楷体" panose="02010600040101010101" charset="-122"/>
                          <a:ea typeface="华文楷体" panose="02010600040101010101" charset="-122"/>
                          <a:cs typeface="华文楷体" panose="02010600040101010101" charset="-122"/>
                        </a:rPr>
                        <a:t>   </a:t>
                      </a:r>
                      <a:r>
                        <a:rPr lang="zh-CN" altLang="zh-CN" sz="2800" b="1" kern="100">
                          <a:solidFill>
                            <a:srgbClr val="FF0000"/>
                          </a:solidFill>
                          <a:latin typeface="华文楷体" panose="02010600040101010101" charset="-122"/>
                          <a:ea typeface="华文楷体" panose="02010600040101010101" charset="-122"/>
                          <a:cs typeface="华文楷体" panose="02010600040101010101" charset="-122"/>
                        </a:rPr>
                        <a:t>尾联</a:t>
                      </a:r>
                      <a:r>
                        <a:rPr lang="zh-CN" altLang="zh-CN" sz="2800" b="1" kern="100">
                          <a:solidFill>
                            <a:schemeClr val="tx1"/>
                          </a:solidFill>
                          <a:latin typeface="华文楷体" panose="02010600040101010101" charset="-122"/>
                          <a:ea typeface="华文楷体" panose="02010600040101010101" charset="-122"/>
                          <a:cs typeface="华文楷体" panose="02010600040101010101" charset="-122"/>
                        </a:rPr>
                        <a:t>将无限凄凉之情溢于言外，应</a:t>
                      </a:r>
                      <a:r>
                        <a:rPr lang="zh-CN" altLang="zh-CN" sz="2800" b="1" kern="100">
                          <a:solidFill>
                            <a:srgbClr val="FF0000"/>
                          </a:solidFill>
                          <a:latin typeface="华文楷体" panose="02010600040101010101" charset="-122"/>
                          <a:ea typeface="华文楷体" panose="02010600040101010101" charset="-122"/>
                          <a:cs typeface="华文楷体" panose="02010600040101010101" charset="-122"/>
                        </a:rPr>
                        <a:t>读得缓慢低沉</a:t>
                      </a:r>
                      <a:r>
                        <a:rPr lang="zh-CN" altLang="zh-CN" sz="2800" b="1" kern="100">
                          <a:solidFill>
                            <a:schemeClr val="tx1"/>
                          </a:solidFill>
                          <a:latin typeface="华文楷体" panose="02010600040101010101" charset="-122"/>
                          <a:ea typeface="华文楷体" panose="02010600040101010101" charset="-122"/>
                          <a:cs typeface="华文楷体" panose="02010600040101010101" charset="-122"/>
                        </a:rPr>
                        <a:t>，读出百感交集的意味。</a:t>
                      </a:r>
                    </a:p>
                  </a:txBody>
                  <a:tcPr marL="15543" marR="15543"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200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 name="图片 1" title=""/>
          <p:cNvPicPr>
            <a:picLocks noChangeAspect="1"/>
          </p:cNvPicPr>
          <p:nvPr>
            <p:custDataLst>
              <p:tags r:id="rId4"/>
            </p:custDataLst>
          </p:nvPr>
        </p:nvPicPr>
        <p:blipFill>
          <a:blip r:embed="rId3">
            <a:alphaModFix amt="70000"/>
          </a:blip>
          <a:stretch>
            <a:fillRect/>
          </a:stretch>
        </p:blipFill>
        <p:spPr>
          <a:xfrm>
            <a:off x="-77923" y="1550504"/>
            <a:ext cx="12173467" cy="5307496"/>
          </a:xfrm>
          <a:prstGeom prst="rect">
            <a:avLst/>
          </a:prstGeom>
        </p:spPr>
      </p:pic>
      <p:sp>
        <p:nvSpPr>
          <p:cNvPr id="9" name="内容占位符 8" title=""/>
          <p:cNvSpPr>
            <a:spLocks noGrp="1"/>
          </p:cNvSpPr>
          <p:nvPr>
            <p:custDataLst>
              <p:tags r:id="rId5"/>
            </p:custDataLst>
          </p:nvPr>
        </p:nvSpPr>
        <p:spPr>
          <a:xfrm>
            <a:off x="346710" y="640080"/>
            <a:ext cx="9325610" cy="5404485"/>
          </a:xfrm>
        </p:spPr>
        <p:txBody>
          <a:bodyPr vert="horz" lIns="90000" tIns="46800" rIns="90000" bIns="46800" rtlCol="0">
            <a:normAutofit/>
          </a:bodyPr>
          <a:lstStyle>
            <a:defPPr>
              <a:defRPr lang="en-US"/>
            </a:defPPr>
            <a:lvl1pPr marL="228600" indent="-228600" algn="l" defTabSz="913765"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3765"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3765"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nSpc>
                <a:spcPct val="150000"/>
              </a:lnSpc>
              <a:buNone/>
            </a:pPr>
            <a:r>
              <a:rPr lang="zh-CN" altLang="en-US" sz="3200" smtClean="0">
                <a:latin typeface="楷体" panose="02010609060101010101" pitchFamily="49" charset="-122"/>
                <a:ea typeface="楷体" panose="02010609060101010101" pitchFamily="49" charset="-122"/>
              </a:rPr>
              <a:t>      明代</a:t>
            </a:r>
            <a:r>
              <a:rPr lang="zh-CN" altLang="zh-CN" sz="3200" smtClean="0">
                <a:latin typeface="楷体" panose="02010609060101010101" pitchFamily="49" charset="-122"/>
                <a:ea typeface="楷体" panose="02010609060101010101" pitchFamily="49" charset="-122"/>
              </a:rPr>
              <a:t>胡应麟《诗薮》：</a:t>
            </a:r>
            <a:r>
              <a:rPr lang="en-US" altLang="zh-CN" sz="3200" smtClean="0">
                <a:latin typeface="楷体" panose="02010609060101010101" pitchFamily="49" charset="-122"/>
                <a:ea typeface="楷体" panose="02010609060101010101" pitchFamily="49" charset="-122"/>
              </a:rPr>
              <a:t>“</a:t>
            </a:r>
            <a:r>
              <a:rPr lang="zh-CN" altLang="zh-CN" sz="3200" smtClean="0">
                <a:latin typeface="楷体" panose="02010609060101010101" pitchFamily="49" charset="-122"/>
                <a:ea typeface="楷体" panose="02010609060101010101" pitchFamily="49" charset="-122"/>
              </a:rPr>
              <a:t>此章五十六字，如</a:t>
            </a:r>
            <a:r>
              <a:rPr lang="zh-CN" altLang="zh-CN" sz="3200" smtClean="0">
                <a:solidFill>
                  <a:srgbClr val="C00000"/>
                </a:solidFill>
                <a:latin typeface="楷体" panose="02010609060101010101" pitchFamily="49" charset="-122"/>
                <a:ea typeface="楷体" panose="02010609060101010101" pitchFamily="49" charset="-122"/>
              </a:rPr>
              <a:t>海底珊瑚，瘦劲难移，沉深莫测，而精光万丈，力量万钧</a:t>
            </a:r>
            <a:r>
              <a:rPr lang="zh-CN" altLang="zh-CN" sz="3200" smtClean="0">
                <a:latin typeface="楷体" panose="02010609060101010101" pitchFamily="49" charset="-122"/>
                <a:ea typeface="楷体" panose="02010609060101010101" pitchFamily="49" charset="-122"/>
              </a:rPr>
              <a:t>。通章章法、句法、字法，前无昔人，后无来学</a:t>
            </a:r>
            <a:r>
              <a:rPr lang="en-US" altLang="zh-CN" sz="3200" smtClean="0">
                <a:latin typeface="楷体" panose="02010609060101010101" pitchFamily="49" charset="-122"/>
                <a:ea typeface="楷体" panose="02010609060101010101" pitchFamily="49" charset="-122"/>
              </a:rPr>
              <a:t>……</a:t>
            </a:r>
            <a:r>
              <a:rPr lang="zh-CN" altLang="en-US" sz="3200" b="1" smtClean="0">
                <a:solidFill>
                  <a:srgbClr val="C00000"/>
                </a:solidFill>
                <a:latin typeface="楷体" panose="02010609060101010101" pitchFamily="49" charset="-122"/>
                <a:ea typeface="楷体" panose="02010609060101010101" pitchFamily="49" charset="-122"/>
              </a:rPr>
              <a:t>自</a:t>
            </a:r>
            <a:r>
              <a:rPr lang="zh-CN" altLang="zh-CN" sz="3200" b="1" smtClean="0">
                <a:solidFill>
                  <a:srgbClr val="C00000"/>
                </a:solidFill>
                <a:latin typeface="楷体" panose="02010609060101010101" pitchFamily="49" charset="-122"/>
                <a:ea typeface="楷体" panose="02010609060101010101" pitchFamily="49" charset="-122"/>
              </a:rPr>
              <a:t>当为古今七言律第一</a:t>
            </a:r>
            <a:r>
              <a:rPr lang="zh-CN" altLang="en-US" sz="3200" smtClean="0">
                <a:latin typeface="楷体" panose="02010609060101010101" pitchFamily="49" charset="-122"/>
                <a:ea typeface="楷体" panose="02010609060101010101" pitchFamily="49" charset="-122"/>
              </a:rPr>
              <a:t>，不必为唐人七言律第一也</a:t>
            </a:r>
            <a:r>
              <a:rPr lang="zh-CN" altLang="zh-CN" sz="3200" smtClean="0">
                <a:latin typeface="楷体" panose="02010609060101010101" pitchFamily="49" charset="-122"/>
                <a:ea typeface="楷体" panose="02010609060101010101" pitchFamily="49" charset="-122"/>
              </a:rPr>
              <a:t>。</a:t>
            </a:r>
            <a:r>
              <a:rPr lang="en-US" altLang="zh-CN" sz="3200" smtClean="0">
                <a:latin typeface="楷体" panose="02010609060101010101" pitchFamily="49" charset="-122"/>
                <a:ea typeface="楷体" panose="02010609060101010101" pitchFamily="49" charset="-122"/>
              </a:rPr>
              <a:t>”</a:t>
            </a:r>
            <a:endParaRPr lang="zh-CN" altLang="en-US" sz="3200" b="1">
              <a:latin typeface="楷体" panose="02010609060101010101" pitchFamily="49" charset="-122"/>
              <a:ea typeface="楷体" panose="02010609060101010101" pitchFamily="49" charset="-122"/>
            </a:endParaRPr>
          </a:p>
        </p:txBody>
      </p:sp>
      <p:pic>
        <p:nvPicPr>
          <p:cNvPr id="7" name="图片 6" title=""/>
          <p:cNvPicPr>
            <a:picLocks noChangeAspect="1"/>
          </p:cNvPicPr>
          <p:nvPr>
            <p:custDataLst>
              <p:tags r:id="rId8"/>
            </p:custDataLst>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080250" y="1395730"/>
            <a:ext cx="5588000" cy="5898515"/>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 name="图片 1" title=""/>
          <p:cNvPicPr>
            <a:picLocks noChangeAspect="1"/>
          </p:cNvPicPr>
          <p:nvPr>
            <p:custDataLst>
              <p:tags r:id="rId4"/>
            </p:custDataLst>
          </p:nvPr>
        </p:nvPicPr>
        <p:blipFill>
          <a:blip r:embed="rId3"/>
          <a:stretch>
            <a:fillRect/>
          </a:stretch>
        </p:blipFill>
        <p:spPr>
          <a:xfrm>
            <a:off x="-32084" y="2090740"/>
            <a:ext cx="10954512" cy="5193792"/>
          </a:xfrm>
          <a:prstGeom prst="rect">
            <a:avLst/>
          </a:prstGeom>
        </p:spPr>
      </p:pic>
      <p:grpSp>
        <p:nvGrpSpPr>
          <p:cNvPr id="3" name="组 2" title=""/>
          <p:cNvGrpSpPr/>
          <p:nvPr>
            <p:custDataLst>
              <p:tags r:id="rId5"/>
            </p:custDataLst>
          </p:nvPr>
        </p:nvGrpSpPr>
        <p:grpSpPr>
          <a:xfrm>
            <a:off x="513348" y="299559"/>
            <a:ext cx="1331495" cy="1276010"/>
            <a:chOff x="2197769" y="1611569"/>
            <a:chExt cx="1331495" cy="1276010"/>
          </a:xfrm>
        </p:grpSpPr>
        <p:pic>
          <p:nvPicPr>
            <p:cNvPr id="4" name="图片 3"/>
            <p:cNvPicPr>
              <a:picLocks noChangeAspect="1"/>
            </p:cNvPicPr>
            <p:nvPr>
              <p:custDataLst>
                <p:tags r:id="rId7"/>
              </p:custDataLst>
            </p:nvPr>
          </p:nvPicPr>
          <p:blipFill>
            <a:blip r:embed="rId6"/>
            <a:stretch>
              <a:fillRect/>
            </a:stretch>
          </p:blipFill>
          <p:spPr>
            <a:xfrm>
              <a:off x="2197769" y="1611569"/>
              <a:ext cx="1331495" cy="1276010"/>
            </a:xfrm>
            <a:prstGeom prst="rect">
              <a:avLst/>
            </a:prstGeom>
          </p:spPr>
        </p:pic>
        <p:sp>
          <p:nvSpPr>
            <p:cNvPr id="5" name="文本框 4"/>
            <p:cNvSpPr txBox="1"/>
            <p:nvPr>
              <p:custDataLst>
                <p:tags r:id="rId8"/>
              </p:custDataLst>
            </p:nvPr>
          </p:nvSpPr>
          <p:spPr>
            <a:xfrm>
              <a:off x="2481241" y="1826988"/>
              <a:ext cx="859790" cy="558021"/>
            </a:xfrm>
            <a:prstGeom prst="rect">
              <a:avLst/>
            </a:prstGeom>
            <a:noFill/>
          </p:spPr>
          <p:txBody>
            <a:bodyPr vert="eaVert"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kumimoji="1" lang="zh-CN" altLang="en-US" sz="4400">
                  <a:solidFill>
                    <a:schemeClr val="bg1"/>
                  </a:solidFill>
                  <a:latin typeface="Arial"/>
                  <a:ea typeface="华文新魏" panose="02010800040101010101" charset="-122"/>
                  <a:cs typeface="WenYue GuDianMingChaoTi (Non-Commercial Use) W5" charset="-122"/>
                  <a:sym typeface="Arial"/>
                </a:rPr>
                <a:t>肆</a:t>
              </a:r>
            </a:p>
          </p:txBody>
        </p:sp>
      </p:grpSp>
      <p:sp>
        <p:nvSpPr>
          <p:cNvPr id="6" name="文本框 5" title=""/>
          <p:cNvSpPr txBox="1"/>
          <p:nvPr>
            <p:custDataLst>
              <p:tags r:id="rId9"/>
            </p:custDataLst>
          </p:nvPr>
        </p:nvSpPr>
        <p:spPr>
          <a:xfrm>
            <a:off x="935250" y="1575569"/>
            <a:ext cx="721360" cy="2231945"/>
          </a:xfrm>
          <a:prstGeom prst="rect">
            <a:avLst/>
          </a:prstGeom>
          <a:noFill/>
        </p:spPr>
        <p:txBody>
          <a:bodyPr vert="eaVert"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kumimoji="1" lang="zh-CN" altLang="en-US" sz="3500">
                <a:solidFill>
                  <a:schemeClr val="tx1">
                    <a:lumMod val="75000"/>
                    <a:lumOff val="25000"/>
                  </a:schemeClr>
                </a:solidFill>
                <a:latin typeface="Arial"/>
                <a:ea typeface="华文新魏" panose="02010800040101010101" charset="-122"/>
                <a:cs typeface="WenYue GuDianMingChaoTi (Non-Commercial Use) W5" charset="-122"/>
                <a:sym typeface="Arial"/>
              </a:rPr>
              <a:t>品味诗情</a:t>
            </a:r>
          </a:p>
        </p:txBody>
      </p:sp>
      <p:sp>
        <p:nvSpPr>
          <p:cNvPr id="7" name="矩形 4" title=""/>
          <p:cNvSpPr>
            <a:spLocks noRot="1"/>
          </p:cNvSpPr>
          <p:nvPr>
            <p:custDataLst>
              <p:tags r:id="rId10"/>
            </p:custDataLst>
          </p:nvPr>
        </p:nvSpPr>
        <p:spPr>
          <a:xfrm>
            <a:off x="2196036" y="194609"/>
            <a:ext cx="8228485" cy="1285656"/>
          </a:xfrm>
          <a:prstGeom prst="roundRect">
            <a:avLst>
              <a:gd name="adj" fmla="val 24966"/>
            </a:avLst>
          </a:prstGeom>
          <a:solidFill>
            <a:schemeClr val="bg1"/>
          </a:solidFill>
          <a:ln w="9525">
            <a:noFil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algn="l">
              <a:spcBef>
                <a:spcPct val="20000"/>
              </a:spcBef>
            </a:pPr>
            <a:r>
              <a:rPr lang="zh-CN" altLang="en-US" sz="3200" noProof="1">
                <a:latin typeface="汉仪书魂体简" panose="02010609000101010101" charset="-122"/>
                <a:ea typeface="汉仪书魂体简" panose="02010609000101010101" charset="-122"/>
              </a:rPr>
              <a:t>哪个字最能体现全诗的情感基调？</a:t>
            </a:r>
          </a:p>
          <a:p>
            <a:pPr marL="342900" indent="-342900" algn="l">
              <a:spcBef>
                <a:spcPct val="20000"/>
              </a:spcBef>
            </a:pPr>
            <a:r>
              <a:rPr lang="zh-CN" altLang="en-US" sz="3200" noProof="1">
                <a:latin typeface="汉仪书魂体简" panose="02010609000101010101" charset="-122"/>
                <a:ea typeface="汉仪书魂体简" panose="02010609000101010101" charset="-122"/>
              </a:rPr>
              <a:t>并划分层次内容。</a:t>
            </a:r>
          </a:p>
        </p:txBody>
      </p:sp>
      <p:sp>
        <p:nvSpPr>
          <p:cNvPr id="8" name="文本框 7" title=""/>
          <p:cNvSpPr txBox="1"/>
          <p:nvPr>
            <p:custDataLst>
              <p:tags r:id="rId11"/>
            </p:custDataLst>
          </p:nvPr>
        </p:nvSpPr>
        <p:spPr>
          <a:xfrm>
            <a:off x="1485265" y="1419860"/>
            <a:ext cx="12192635" cy="375094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l" fontAlgn="auto">
              <a:lnSpc>
                <a:spcPct val="100000"/>
              </a:lnSpc>
              <a:spcBef>
                <a:spcPct val="0"/>
              </a:spcBef>
              <a:spcAft>
                <a:spcPct val="0"/>
              </a:spcAft>
            </a:pPr>
            <a:r>
              <a:rPr lang="en-US" altLang="zh-CN"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b="1">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rPr>
              <a:t>登</a:t>
            </a:r>
            <a:r>
              <a:rPr lang="en-US" altLang="zh-CN" sz="3200" b="1">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3200" b="1">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rPr>
              <a:t>高</a:t>
            </a:r>
            <a:endParaRPr lang="zh-CN" altLang="en-US"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endParaRPr>
          </a:p>
          <a:p>
            <a:pPr indent="0" algn="l" fontAlgn="auto">
              <a:lnSpc>
                <a:spcPct val="100000"/>
              </a:lnSpc>
              <a:spcBef>
                <a:spcPct val="0"/>
              </a:spcBef>
              <a:spcAft>
                <a:spcPts val="1000"/>
              </a:spcAft>
            </a:pPr>
            <a:r>
              <a:rPr lang="en-US" altLang="zh-CN"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b="1">
                <a:solidFill>
                  <a:schemeClr val="tx1"/>
                </a:solidFill>
                <a:effectLst/>
                <a:latin typeface="仿宋" panose="02010609060101010101" pitchFamily="49" charset="-122"/>
                <a:ea typeface="仿宋" panose="02010609060101010101" pitchFamily="49" charset="-122"/>
                <a:cs typeface="楷体" panose="02010609060101010101" pitchFamily="49" charset="-122"/>
                <a:sym typeface="+mn-ea"/>
              </a:rPr>
              <a:t>杜甫</a:t>
            </a:r>
            <a:endParaRPr lang="zh-CN" altLang="en-US"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endParaRPr>
          </a:p>
          <a:p>
            <a:pPr indent="0" algn="l" fontAlgn="auto">
              <a:lnSpc>
                <a:spcPct val="100000"/>
              </a:lnSpc>
              <a:spcBef>
                <a:spcPct val="0"/>
              </a:spcBef>
              <a:spcAft>
                <a:spcPts val="1000"/>
              </a:spcAft>
            </a:pPr>
            <a:r>
              <a:rPr lang="en-US" altLang="zh-CN"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风急天高猿啸哀，渚清沙白鸟飞回。</a:t>
            </a:r>
            <a:endParaRPr lang="zh-CN" altLang="en-US" sz="3200" b="1" i="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indent="0" algn="l" fontAlgn="auto">
              <a:lnSpc>
                <a:spcPct val="100000"/>
              </a:lnSpc>
              <a:spcBef>
                <a:spcPct val="0"/>
              </a:spcBef>
              <a:spcAft>
                <a:spcPts val="2500"/>
              </a:spcAft>
            </a:pPr>
            <a:r>
              <a:rPr lang="en-US" altLang="zh-CN"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无边落木萧萧下，不尽长江滚滚来。</a:t>
            </a:r>
            <a:endParaRPr lang="zh-CN" altLang="en-US" sz="3200" b="1" i="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indent="0" algn="l" fontAlgn="auto">
              <a:lnSpc>
                <a:spcPct val="100000"/>
              </a:lnSpc>
              <a:spcBef>
                <a:spcPct val="0"/>
              </a:spcBef>
              <a:spcAft>
                <a:spcPts val="1000"/>
              </a:spcAft>
            </a:pPr>
            <a:r>
              <a:rPr lang="en-US" altLang="zh-CN"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万里悲秋常作客，百年多病独登台。</a:t>
            </a:r>
            <a:endParaRPr lang="zh-CN" altLang="en-US" sz="3200" b="1" i="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indent="0" algn="l" fontAlgn="auto">
              <a:lnSpc>
                <a:spcPct val="100000"/>
              </a:lnSpc>
              <a:spcBef>
                <a:spcPct val="0"/>
              </a:spcBef>
              <a:spcAft>
                <a:spcPts val="1000"/>
              </a:spcAft>
            </a:pPr>
            <a:r>
              <a:rPr lang="en-US" altLang="zh-CN"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b="1">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艰难苦恨繁霜鬓，潦倒新停浊酒杯。</a:t>
            </a:r>
          </a:p>
        </p:txBody>
      </p:sp>
      <p:sp>
        <p:nvSpPr>
          <p:cNvPr id="9" name="文本框 8" title=""/>
          <p:cNvSpPr txBox="1"/>
          <p:nvPr>
            <p:custDataLst>
              <p:tags r:id="rId12"/>
            </p:custDataLst>
          </p:nvPr>
        </p:nvSpPr>
        <p:spPr>
          <a:xfrm>
            <a:off x="9239250" y="2821305"/>
            <a:ext cx="1508125" cy="645160"/>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3600" b="1">
                <a:solidFill>
                  <a:srgbClr val="FF0000"/>
                </a:solidFill>
                <a:latin typeface="汉仪书魂体简" panose="02010609000101010101" charset="-122"/>
                <a:ea typeface="汉仪书魂体简" panose="02010609000101010101" charset="-122"/>
                <a:sym typeface="+mn-ea"/>
              </a:rPr>
              <a:t>写景</a:t>
            </a:r>
          </a:p>
        </p:txBody>
      </p:sp>
      <p:sp>
        <p:nvSpPr>
          <p:cNvPr id="10" name="文本框 9" title=""/>
          <p:cNvSpPr txBox="1"/>
          <p:nvPr>
            <p:custDataLst>
              <p:tags r:id="rId13"/>
            </p:custDataLst>
          </p:nvPr>
        </p:nvSpPr>
        <p:spPr>
          <a:xfrm>
            <a:off x="9239250" y="4327525"/>
            <a:ext cx="1508125" cy="645160"/>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3600" b="1">
                <a:solidFill>
                  <a:srgbClr val="FF0000"/>
                </a:solidFill>
                <a:latin typeface="汉仪书魂体简" panose="02010609000101010101" charset="-122"/>
                <a:ea typeface="汉仪书魂体简" panose="02010609000101010101" charset="-122"/>
                <a:sym typeface="+mn-ea"/>
              </a:rPr>
              <a:t>抒情</a:t>
            </a:r>
          </a:p>
        </p:txBody>
      </p:sp>
      <p:sp>
        <p:nvSpPr>
          <p:cNvPr id="27663" name="右大括号 30735" title=""/>
          <p:cNvSpPr/>
          <p:nvPr>
            <p:custDataLst>
              <p:tags r:id="rId14"/>
            </p:custDataLst>
          </p:nvPr>
        </p:nvSpPr>
        <p:spPr>
          <a:xfrm>
            <a:off x="8872220" y="2648585"/>
            <a:ext cx="265430" cy="1041400"/>
          </a:xfrm>
          <a:prstGeom prst="rightBrace">
            <a:avLst>
              <a:gd name="adj1" fmla="val 59542"/>
              <a:gd name="adj2" fmla="val 50000"/>
            </a:avLst>
          </a:prstGeom>
          <a:noFill/>
          <a:ln w="38100" cap="flat" cmpd="sng">
            <a:solidFill>
              <a:srgbClr val="FF0000"/>
            </a:solidFill>
            <a:prstDash val="solid"/>
            <a:round/>
            <a:headEnd type="none" w="med" len="med"/>
            <a:tailEnd type="none" w="med" len="med"/>
          </a:ln>
        </p:spPr>
        <p:txBody>
          <a:bodyPr anchor="t"/>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1400">
              <a:ln w="12700" cmpd="sng">
                <a:noFill/>
                <a:prstDash val="solid"/>
              </a:ln>
              <a:noFill/>
              <a:latin typeface="汉仪书魂体简" panose="02010609000101010101" charset="-122"/>
              <a:ea typeface="汉仪书魂体简" panose="02010609000101010101" charset="-122"/>
            </a:endParaRPr>
          </a:p>
        </p:txBody>
      </p:sp>
      <p:sp>
        <p:nvSpPr>
          <p:cNvPr id="11" name="右大括号 30735" title=""/>
          <p:cNvSpPr/>
          <p:nvPr>
            <p:custDataLst>
              <p:tags r:id="rId15"/>
            </p:custDataLst>
          </p:nvPr>
        </p:nvSpPr>
        <p:spPr>
          <a:xfrm>
            <a:off x="8872220" y="4129405"/>
            <a:ext cx="265430" cy="1041400"/>
          </a:xfrm>
          <a:prstGeom prst="rightBrace">
            <a:avLst>
              <a:gd name="adj1" fmla="val 59542"/>
              <a:gd name="adj2" fmla="val 50000"/>
            </a:avLst>
          </a:prstGeom>
          <a:noFill/>
          <a:ln w="38100" cap="flat" cmpd="sng">
            <a:solidFill>
              <a:srgbClr val="FF0000"/>
            </a:solidFill>
            <a:prstDash val="solid"/>
            <a:round/>
            <a:headEnd type="none" w="med" len="med"/>
            <a:tailEnd type="none" w="med" len="med"/>
          </a:ln>
        </p:spPr>
        <p:txBody>
          <a:bodyPr anchor="t"/>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1400">
              <a:ln w="12700" cmpd="sng">
                <a:noFill/>
                <a:prstDash val="solid"/>
              </a:ln>
              <a:noFill/>
              <a:latin typeface="汉仪书魂体简" panose="02010609000101010101" charset="-122"/>
              <a:ea typeface="汉仪书魂体简" panose="02010609000101010101" charset="-122"/>
            </a:endParaRPr>
          </a:p>
        </p:txBody>
      </p:sp>
      <p:sp>
        <p:nvSpPr>
          <p:cNvPr id="12" name="椭圆 11" title=""/>
          <p:cNvSpPr/>
          <p:nvPr>
            <p:custDataLst>
              <p:tags r:id="rId16"/>
            </p:custDataLst>
          </p:nvPr>
        </p:nvSpPr>
        <p:spPr>
          <a:xfrm>
            <a:off x="3150235" y="3953510"/>
            <a:ext cx="604520" cy="626745"/>
          </a:xfrm>
          <a:prstGeom prst="ellipse">
            <a:avLst/>
          </a:prstGeom>
          <a:noFill/>
          <a:ln w="635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1400"/>
          </a:p>
        </p:txBody>
      </p:sp>
      <p:sp>
        <p:nvSpPr>
          <p:cNvPr id="13" name="矩形 12" title=""/>
          <p:cNvSpPr/>
          <p:nvPr>
            <p:custDataLst>
              <p:tags r:id="rId17"/>
            </p:custDataLst>
          </p:nvPr>
        </p:nvSpPr>
        <p:spPr>
          <a:xfrm>
            <a:off x="442595" y="5230495"/>
            <a:ext cx="11292840" cy="1460500"/>
          </a:xfrm>
          <a:prstGeom prst="rect">
            <a:avLst/>
          </a:prstGeom>
          <a:solidFill>
            <a:schemeClr val="bg2">
              <a:lumMod val="75000"/>
            </a:schemeClr>
          </a:solidFill>
          <a:ln>
            <a:solidFill>
              <a:srgbClr val="B09B7D"/>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100" name="文本框 99" title=""/>
          <p:cNvSpPr txBox="1"/>
          <p:nvPr>
            <p:custDataLst>
              <p:tags r:id="rId18"/>
            </p:custDataLst>
          </p:nvPr>
        </p:nvSpPr>
        <p:spPr>
          <a:xfrm>
            <a:off x="633095" y="5315585"/>
            <a:ext cx="10925810" cy="1493520"/>
          </a:xfrm>
          <a:prstGeom prst="rect">
            <a:avLst/>
          </a:prstGeom>
          <a:noFill/>
          <a:ln w="9525">
            <a:no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nSpc>
                <a:spcPct val="95000"/>
              </a:lnSpc>
              <a:spcBef>
                <a:spcPct val="0"/>
              </a:spcBef>
              <a:spcAft>
                <a:spcPct val="0"/>
              </a:spcAft>
            </a:pPr>
            <a:r>
              <a:rPr lang="en-US" altLang="zh-CN" sz="2800" b="1">
                <a:solidFill>
                  <a:srgbClr val="000000"/>
                </a:solidFill>
                <a:latin typeface="华文楷体" panose="02010600040101010101" charset="-122"/>
                <a:ea typeface="华文楷体" panose="02010600040101010101" charset="-122"/>
                <a:cs typeface="华文楷体" panose="02010600040101010101" charset="-122"/>
              </a:rPr>
              <a:t>      </a:t>
            </a:r>
            <a:r>
              <a:rPr lang="zh-CN" sz="3200" b="1">
                <a:solidFill>
                  <a:srgbClr val="0070C0"/>
                </a:solidFill>
                <a:latin typeface="华文楷体" panose="02010600040101010101" charset="-122"/>
                <a:ea typeface="华文楷体" panose="02010600040101010101" charset="-122"/>
                <a:cs typeface="华文楷体" panose="02010600040101010101" charset="-122"/>
              </a:rPr>
              <a:t>《登高》一诗，阅罢尤觉“悲愁”铺天盖地，无一景不如此，无一语不如此，顿觉无处遁逃之感！                            </a:t>
            </a:r>
            <a:r>
              <a:rPr lang="en-US" sz="3200" b="1">
                <a:solidFill>
                  <a:srgbClr val="0070C0"/>
                </a:solidFill>
                <a:latin typeface="华文楷体" panose="02010600040101010101" charset="-122"/>
                <a:ea typeface="华文楷体" panose="02010600040101010101" charset="-122"/>
                <a:cs typeface="华文楷体" panose="02010600040101010101" charset="-122"/>
              </a:rPr>
              <a:t>            </a:t>
            </a:r>
          </a:p>
          <a:p>
            <a:pPr indent="0" algn="r">
              <a:lnSpc>
                <a:spcPct val="95000"/>
              </a:lnSpc>
              <a:spcBef>
                <a:spcPct val="0"/>
              </a:spcBef>
              <a:spcAft>
                <a:spcPct val="0"/>
              </a:spcAft>
            </a:pPr>
            <a:r>
              <a:rPr lang="en-US" sz="3200" b="1">
                <a:solidFill>
                  <a:srgbClr val="0070C0"/>
                </a:solidFill>
                <a:latin typeface="华文楷体" panose="02010600040101010101" charset="-122"/>
                <a:ea typeface="华文楷体" panose="02010600040101010101" charset="-122"/>
                <a:cs typeface="华文楷体" panose="02010600040101010101" charset="-122"/>
              </a:rPr>
              <a:t>                 ——</a:t>
            </a:r>
            <a:r>
              <a:rPr lang="zh-CN" sz="3200" b="1">
                <a:solidFill>
                  <a:srgbClr val="0070C0"/>
                </a:solidFill>
                <a:latin typeface="华文楷体" panose="02010600040101010101" charset="-122"/>
                <a:ea typeface="华文楷体" panose="02010600040101010101" charset="-122"/>
                <a:cs typeface="华文楷体" panose="02010600040101010101" charset="-122"/>
              </a:rPr>
              <a:t>王国维  </a:t>
            </a:r>
            <a:r>
              <a:rPr lang="zh-CN" sz="3200" b="1">
                <a:solidFill>
                  <a:srgbClr val="0070C0"/>
                </a:solidFill>
                <a:latin typeface="楷体" panose="02010609060101010101" pitchFamily="49" charset="-122"/>
                <a:ea typeface="楷体" panose="02010609060101010101" pitchFamily="49" charset="-122"/>
                <a:cs typeface="楷体" panose="02010609060101010101" pitchFamily="49" charset="-122"/>
              </a:rPr>
              <a:t> </a:t>
            </a:r>
            <a:endParaRPr lang="zh-CN" altLang="en-US" sz="3200" b="1">
              <a:solidFill>
                <a:srgbClr val="0070C0"/>
              </a:solidFill>
              <a:latin typeface="楷体" panose="02010609060101010101" pitchFamily="49" charset="-122"/>
              <a:ea typeface="楷体" panose="02010609060101010101" pitchFamily="49" charset="-122"/>
              <a:cs typeface="楷体" panose="02010609060101010101" pitchFamily="49"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2" presetClass="entr" presetSubtype="2" dur="500" fill="hold" grpId="0" nodeType="clickEffect">
                                  <p:stCondLst>
                                    <p:cond delay="0"/>
                                  </p:stCondLst>
                                  <p:childTnLst>
                                    <p:set>
                                      <p:cBhvr>
                                        <p:cTn id="12" dur="1" fill="hold">
                                          <p:stCondLst>
                                            <p:cond delay="0"/>
                                          </p:stCondLst>
                                        </p:cTn>
                                        <p:tgtEl>
                                          <p:spTgt spid="27663"/>
                                        </p:tgtEl>
                                        <p:attrNameLst>
                                          <p:attrName>style.visibility</p:attrName>
                                        </p:attrNameLst>
                                      </p:cBhvr>
                                      <p:to>
                                        <p:strVal val="visible"/>
                                      </p:to>
                                    </p:set>
                                    <p:anim calcmode="lin" valueType="num">
                                      <p:cBhvr additive="base">
                                        <p:cTn id="13" dur="500"/>
                                        <p:tgtEl>
                                          <p:spTgt spid="27663"/>
                                        </p:tgtEl>
                                        <p:attrNameLst>
                                          <p:attrName>ppt_x</p:attrName>
                                        </p:attrNameLst>
                                      </p:cBhvr>
                                      <p:tavLst>
                                        <p:tav tm="0">
                                          <p:val>
                                            <p:strVal val="#ppt_x+#ppt_w*1.125000"/>
                                          </p:val>
                                        </p:tav>
                                        <p:tav tm="100000">
                                          <p:val>
                                            <p:strVal val="#ppt_x"/>
                                          </p:val>
                                        </p:tav>
                                      </p:tavLst>
                                    </p:anim>
                                    <p:animEffect transition="in" filter="wipe(left)">
                                      <p:cBhvr>
                                        <p:cTn id="14" dur="500"/>
                                        <p:tgtEl>
                                          <p:spTgt spid="27663"/>
                                        </p:tgtEl>
                                      </p:cBhvr>
                                    </p:animEffect>
                                  </p:childTnLst>
                                </p:cTn>
                              </p:par>
                              <p:par>
                                <p:cTn id="15" presetID="12" presetClass="entr" presetSubtype="2" dur="50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p:tgtEl>
                                          <p:spTgt spid="9"/>
                                        </p:tgtEl>
                                        <p:attrNameLst>
                                          <p:attrName>ppt_x</p:attrName>
                                        </p:attrNameLst>
                                      </p:cBhvr>
                                      <p:tavLst>
                                        <p:tav tm="0">
                                          <p:val>
                                            <p:strVal val="#ppt_x+#ppt_w*1.125000"/>
                                          </p:val>
                                        </p:tav>
                                        <p:tav tm="100000">
                                          <p:val>
                                            <p:strVal val="#ppt_x"/>
                                          </p:val>
                                        </p:tav>
                                      </p:tavLst>
                                    </p:anim>
                                    <p:animEffect transition="in" filter="wipe(left)">
                                      <p:cBhvr>
                                        <p:cTn id="18" dur="500"/>
                                        <p:tgtEl>
                                          <p:spTgt spid="9"/>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12" presetClass="entr" presetSubtype="2" dur="50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500"/>
                                        <p:tgtEl>
                                          <p:spTgt spid="11"/>
                                        </p:tgtEl>
                                        <p:attrNameLst>
                                          <p:attrName>ppt_x</p:attrName>
                                        </p:attrNameLst>
                                      </p:cBhvr>
                                      <p:tavLst>
                                        <p:tav tm="0">
                                          <p:val>
                                            <p:strVal val="#ppt_x+#ppt_w*1.125000"/>
                                          </p:val>
                                        </p:tav>
                                        <p:tav tm="100000">
                                          <p:val>
                                            <p:strVal val="#ppt_x"/>
                                          </p:val>
                                        </p:tav>
                                      </p:tavLst>
                                    </p:anim>
                                    <p:animEffect transition="in" filter="wipe(left)">
                                      <p:cBhvr>
                                        <p:cTn id="24" dur="500"/>
                                        <p:tgtEl>
                                          <p:spTgt spid="11"/>
                                        </p:tgtEl>
                                      </p:cBhvr>
                                    </p:animEffect>
                                  </p:childTnLst>
                                </p:cTn>
                              </p:par>
                              <p:par>
                                <p:cTn id="25" presetID="12" presetClass="entr" presetSubtype="2" dur="50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p:tgtEl>
                                          <p:spTgt spid="10"/>
                                        </p:tgtEl>
                                        <p:attrNameLst>
                                          <p:attrName>ppt_x</p:attrName>
                                        </p:attrNameLst>
                                      </p:cBhvr>
                                      <p:tavLst>
                                        <p:tav tm="0">
                                          <p:val>
                                            <p:strVal val="#ppt_x+#ppt_w*1.125000"/>
                                          </p:val>
                                        </p:tav>
                                        <p:tav tm="100000">
                                          <p:val>
                                            <p:strVal val="#ppt_x"/>
                                          </p:val>
                                        </p:tav>
                                      </p:tavLst>
                                    </p:anim>
                                    <p:animEffect transition="in" filter="wipe(left)">
                                      <p:cBhvr>
                                        <p:cTn id="28" dur="500"/>
                                        <p:tgtEl>
                                          <p:spTgt spid="10"/>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42" presetClass="entr" presetSubtype="0" dur="1000" fill="hold" grpId="0" nodeType="clickEffect">
                                  <p:stCondLst>
                                    <p:cond delay="0"/>
                                  </p:stCondLst>
                                  <p:childTnLst>
                                    <p:set>
                                      <p:cBhvr>
                                        <p:cTn id="32" dur="1" fill="hold">
                                          <p:stCondLst>
                                            <p:cond delay="0"/>
                                          </p:stCondLst>
                                        </p:cTn>
                                        <p:tgtEl>
                                          <p:spTgt spid="100"/>
                                        </p:tgtEl>
                                        <p:attrNameLst>
                                          <p:attrName>style.visibility</p:attrName>
                                        </p:attrNameLst>
                                      </p:cBhvr>
                                      <p:to>
                                        <p:strVal val="visible"/>
                                      </p:to>
                                    </p:set>
                                    <p:animEffect transition="in" filter="fade">
                                      <p:cBhvr>
                                        <p:cTn id="33" dur="1000"/>
                                        <p:tgtEl>
                                          <p:spTgt spid="100"/>
                                        </p:tgtEl>
                                      </p:cBhvr>
                                    </p:animEffect>
                                    <p:anim calcmode="lin" valueType="num">
                                      <p:cBhvr>
                                        <p:cTn id="34" dur="1000" fill="hold"/>
                                        <p:tgtEl>
                                          <p:spTgt spid="100"/>
                                        </p:tgtEl>
                                        <p:attrNameLst>
                                          <p:attrName>ppt_x</p:attrName>
                                        </p:attrNameLst>
                                      </p:cBhvr>
                                      <p:tavLst>
                                        <p:tav tm="0">
                                          <p:val>
                                            <p:strVal val="#ppt_x"/>
                                          </p:val>
                                        </p:tav>
                                        <p:tav tm="100000">
                                          <p:val>
                                            <p:strVal val="#ppt_x"/>
                                          </p:val>
                                        </p:tav>
                                      </p:tavLst>
                                    </p:anim>
                                    <p:anim calcmode="lin" valueType="num">
                                      <p:cBhvr>
                                        <p:cTn id="35" dur="1000" fill="hold"/>
                                        <p:tgtEl>
                                          <p:spTgt spid="100"/>
                                        </p:tgtEl>
                                        <p:attrNameLst>
                                          <p:attrName>ppt_y</p:attrName>
                                        </p:attrNameLst>
                                      </p:cBhvr>
                                      <p:tavLst>
                                        <p:tav tm="0">
                                          <p:val>
                                            <p:strVal val="#ppt_y+.1"/>
                                          </p:val>
                                        </p:tav>
                                        <p:tav tm="100000">
                                          <p:val>
                                            <p:strVal val="#ppt_y"/>
                                          </p:val>
                                        </p:tav>
                                      </p:tavLst>
                                    </p:anim>
                                  </p:childTnLst>
                                </p:cTn>
                              </p:par>
                              <p:par>
                                <p:cTn id="36" presetID="42" presetClass="entr" presetSubtype="0" dur="1000" fill="hold" grpId="0" nodeType="with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fade">
                                      <p:cBhvr>
                                        <p:cTn id="38" dur="1000"/>
                                        <p:tgtEl>
                                          <p:spTgt spid="13"/>
                                        </p:tgtEl>
                                      </p:cBhvr>
                                    </p:animEffect>
                                    <p:anim calcmode="lin" valueType="num">
                                      <p:cBhvr>
                                        <p:cTn id="39" dur="1000" fill="hold"/>
                                        <p:tgtEl>
                                          <p:spTgt spid="13"/>
                                        </p:tgtEl>
                                        <p:attrNameLst>
                                          <p:attrName>ppt_x</p:attrName>
                                        </p:attrNameLst>
                                      </p:cBhvr>
                                      <p:tavLst>
                                        <p:tav tm="0">
                                          <p:val>
                                            <p:strVal val="#ppt_x"/>
                                          </p:val>
                                        </p:tav>
                                        <p:tav tm="100000">
                                          <p:val>
                                            <p:strVal val="#ppt_x"/>
                                          </p:val>
                                        </p:tav>
                                      </p:tavLst>
                                    </p:anim>
                                    <p:anim calcmode="lin" valueType="num">
                                      <p:cBhvr>
                                        <p:cTn id="4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27663" grpId="0"/>
      <p:bldP spid="11" grpId="0"/>
      <p:bldP spid="12" grpId="0"/>
      <p:bldP spid="13" grpId="0"/>
      <p:bldP spid="100"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https://d.book118.com/738026037065006044</a:t>
            </a:r>
          </a:p>
        </p:txBody>
      </p:sp>
    </p:spTree>
  </p:cSld>
  <p:clrMapOvr>
    <a:masterClrMapping/>
  </p:clrMapOvr>
  <p:transition/>
  <p:timing/>
</p:sld>
</file>

<file path=ppt/tags/tag1.xml><?xml version="1.0" encoding="utf-8"?>
<p:tagLst xmlns:p="http://schemas.openxmlformats.org/presentationml/2006/main">
  <p:tag name="AS_UNIQUEID" val="5724"/>
</p:tagLst>
</file>

<file path=ppt/tags/tag2.xml><?xml version="1.0" encoding="utf-8"?>
<p:tagLst xmlns:p="http://schemas.openxmlformats.org/presentationml/2006/main">
  <p:tag name="AS_UNIQUEID" val="5725"/>
</p:tagLst>
</file>

<file path=ppt/tags/tag3.xml><?xml version="1.0" encoding="utf-8"?>
<p:tagLst xmlns:p="http://schemas.openxmlformats.org/presentationml/2006/main">
  <p:tag name="AS_UNIQUEID" val="5726"/>
</p:tagLst>
</file>

<file path=ppt/tags/tag4.xml><?xml version="1.0" encoding="utf-8"?>
<p:tagLst xmlns:p="http://schemas.openxmlformats.org/presentationml/2006/main">
  <p:tag name="AS_UNIQUEID" val="5727"/>
</p:tagLst>
</file>

<file path=ppt/tags/tag5.xml><?xml version="1.0" encoding="utf-8"?>
<p:tagLst xmlns:p="http://schemas.openxmlformats.org/presentationml/2006/main">
  <p:tag name="AS_UNIQUEID" val="5728"/>
</p:tagLst>
</file>

<file path=ppt/tags/tag6.xml><?xml version="1.0" encoding="utf-8"?>
<p:tagLst xmlns:p="http://schemas.openxmlformats.org/presentationml/2006/main">
  <p:tag name="AS_UNIQUEID" val="5729"/>
</p:tagLst>
</file>

<file path=ppt/tags/tag7.xml><?xml version="1.0" encoding="utf-8"?>
<p:tagLst xmlns:p="http://schemas.openxmlformats.org/presentationml/2006/main">
  <p:tag name="AS_UNIQUEID" val="5730"/>
</p:tagLst>
</file>

<file path=ppt/tags/tag8.xml><?xml version="1.0" encoding="utf-8"?>
<p:tagLst xmlns:p="http://schemas.openxmlformats.org/presentationml/2006/main">
  <p:tag name="AS_UNIQUEID" val="5731"/>
</p:tagLst>
</file>

<file path=ppt/tags/tag9.xml><?xml version="1.0" encoding="utf-8"?>
<p:tagLst xmlns:p="http://schemas.openxmlformats.org/presentationml/2006/main">
  <p:tag name="AS_UNIQUEID" val="5732"/>
</p:tagLst>
</file>

<file path=ppt/tags/tag10.xml><?xml version="1.0" encoding="utf-8"?>
<p:tagLst xmlns:p="http://schemas.openxmlformats.org/presentationml/2006/main">
  <p:tag name="AS_UNIQUEID" val="5733"/>
</p:tagLst>
</file>

<file path=ppt/tags/tag11.xml><?xml version="1.0" encoding="utf-8"?>
<p:tagLst xmlns:p="http://schemas.openxmlformats.org/presentationml/2006/main">
  <p:tag name="AS_UNIQUEID" val="5734"/>
</p:tagLst>
</file>

<file path=ppt/tags/tag12.xml><?xml version="1.0" encoding="utf-8"?>
<p:tagLst xmlns:p="http://schemas.openxmlformats.org/presentationml/2006/main">
  <p:tag name="AS_UNIQUEID" val="5735"/>
</p:tagLst>
</file>

<file path=ppt/tags/tag13.xml><?xml version="1.0" encoding="utf-8"?>
<p:tagLst xmlns:p="http://schemas.openxmlformats.org/presentationml/2006/main">
  <p:tag name="AS_UNIQUEID" val="5736"/>
</p:tagLst>
</file>

<file path=ppt/tags/tag14.xml><?xml version="1.0" encoding="utf-8"?>
<p:tagLst xmlns:p="http://schemas.openxmlformats.org/presentationml/2006/main">
  <p:tag name="AS_UNIQUEID" val="5737"/>
</p:tagLst>
</file>

<file path=ppt/tags/tag15.xml><?xml version="1.0" encoding="utf-8"?>
<p:tagLst xmlns:p="http://schemas.openxmlformats.org/presentationml/2006/main">
  <p:tag name="AS_UNIQUEID" val="5738"/>
</p:tagLst>
</file>

<file path=ppt/tags/tag16.xml><?xml version="1.0" encoding="utf-8"?>
<p:tagLst xmlns:p="http://schemas.openxmlformats.org/presentationml/2006/main">
  <p:tag name="AS_UNIQUEID" val="5739"/>
</p:tagLst>
</file>

<file path=ppt/tags/tag17.xml><?xml version="1.0" encoding="utf-8"?>
<p:tagLst xmlns:p="http://schemas.openxmlformats.org/presentationml/2006/main">
  <p:tag name="AS_UNIQUEID" val="5740"/>
</p:tagLst>
</file>

<file path=ppt/tags/tag18.xml><?xml version="1.0" encoding="utf-8"?>
<p:tagLst xmlns:p="http://schemas.openxmlformats.org/presentationml/2006/main">
  <p:tag name="AS_UNIQUEID" val="5741"/>
</p:tagLst>
</file>

<file path=ppt/tags/tag19.xml><?xml version="1.0" encoding="utf-8"?>
<p:tagLst xmlns:p="http://schemas.openxmlformats.org/presentationml/2006/main">
  <p:tag name="AS_UNIQUEID" val="5742"/>
</p:tagLst>
</file>

<file path=ppt/tags/tag20.xml><?xml version="1.0" encoding="utf-8"?>
<p:tagLst xmlns:p="http://schemas.openxmlformats.org/presentationml/2006/main">
  <p:tag name="AS_UNIQUEID" val="5743"/>
</p:tagLst>
</file>

<file path=ppt/tags/tag21.xml><?xml version="1.0" encoding="utf-8"?>
<p:tagLst xmlns:p="http://schemas.openxmlformats.org/presentationml/2006/main">
  <p:tag name="AS_UNIQUEID" val="5744"/>
</p:tagLst>
</file>

<file path=ppt/tags/tag22.xml><?xml version="1.0" encoding="utf-8"?>
<p:tagLst xmlns:p="http://schemas.openxmlformats.org/presentationml/2006/main">
  <p:tag name="AS_UNIQUEID" val="5745"/>
</p:tagLst>
</file>

<file path=ppt/tags/tag23.xml><?xml version="1.0" encoding="utf-8"?>
<p:tagLst xmlns:p="http://schemas.openxmlformats.org/presentationml/2006/main">
  <p:tag name="AS_UNIQUEID" val="5746"/>
</p:tagLst>
</file>

<file path=ppt/tags/tag24.xml><?xml version="1.0" encoding="utf-8"?>
<p:tagLst xmlns:p="http://schemas.openxmlformats.org/presentationml/2006/main">
  <p:tag name="AS_UNIQUEID" val="5747"/>
</p:tagLst>
</file>

<file path=ppt/tags/tag25.xml><?xml version="1.0" encoding="utf-8"?>
<p:tagLst xmlns:p="http://schemas.openxmlformats.org/presentationml/2006/main">
  <p:tag name="AS_UNIQUEID" val="5748"/>
</p:tagLst>
</file>

<file path=ppt/tags/tag26.xml><?xml version="1.0" encoding="utf-8"?>
<p:tagLst xmlns:p="http://schemas.openxmlformats.org/presentationml/2006/main">
  <p:tag name="AS_UNIQUEID" val="5749"/>
</p:tagLst>
</file>

<file path=ppt/tags/tag27.xml><?xml version="1.0" encoding="utf-8"?>
<p:tagLst xmlns:p="http://schemas.openxmlformats.org/presentationml/2006/main">
  <p:tag name="AS_UNIQUEID" val="5750"/>
</p:tagLst>
</file>

<file path=ppt/tags/tag28.xml><?xml version="1.0" encoding="utf-8"?>
<p:tagLst xmlns:p="http://schemas.openxmlformats.org/presentationml/2006/main">
  <p:tag name="AS_UNIQUEID" val="5751"/>
</p:tagLst>
</file>

<file path=ppt/tags/tag29.xml><?xml version="1.0" encoding="utf-8"?>
<p:tagLst xmlns:p="http://schemas.openxmlformats.org/presentationml/2006/main">
  <p:tag name="AS_UNIQUEID" val="5752"/>
</p:tagLst>
</file>

<file path=ppt/tags/tag30.xml><?xml version="1.0" encoding="utf-8"?>
<p:tagLst xmlns:p="http://schemas.openxmlformats.org/presentationml/2006/main">
  <p:tag name="AS_UNIQUEID" val="5753"/>
</p:tagLst>
</file>

<file path=ppt/tags/tag31.xml><?xml version="1.0" encoding="utf-8"?>
<p:tagLst xmlns:p="http://schemas.openxmlformats.org/presentationml/2006/main">
  <p:tag name="AS_UNIQUEID" val="5754"/>
</p:tagLst>
</file>

<file path=ppt/tags/tag32.xml><?xml version="1.0" encoding="utf-8"?>
<p:tagLst xmlns:p="http://schemas.openxmlformats.org/presentationml/2006/main">
  <p:tag name="AS_UNIQUEID" val="5755"/>
</p:tagLst>
</file>

<file path=ppt/tags/tag33.xml><?xml version="1.0" encoding="utf-8"?>
<p:tagLst xmlns:p="http://schemas.openxmlformats.org/presentationml/2006/main">
  <p:tag name="AS_UNIQUEID" val="5756"/>
</p:tagLst>
</file>

<file path=ppt/tags/tag34.xml><?xml version="1.0" encoding="utf-8"?>
<p:tagLst xmlns:p="http://schemas.openxmlformats.org/presentationml/2006/main">
  <p:tag name="AS_UNIQUEID" val="5757"/>
</p:tagLst>
</file>

<file path=ppt/tags/tag35.xml><?xml version="1.0" encoding="utf-8"?>
<p:tagLst xmlns:p="http://schemas.openxmlformats.org/presentationml/2006/main">
  <p:tag name="AS_UNIQUEID" val="5758"/>
</p:tagLst>
</file>

<file path=ppt/tags/tag36.xml><?xml version="1.0" encoding="utf-8"?>
<p:tagLst xmlns:p="http://schemas.openxmlformats.org/presentationml/2006/main">
  <p:tag name="AS_UNIQUEID" val="5759"/>
</p:tagLst>
</file>

<file path=ppt/tags/tag37.xml><?xml version="1.0" encoding="utf-8"?>
<p:tagLst xmlns:p="http://schemas.openxmlformats.org/presentationml/2006/main">
  <p:tag name="AS_UNIQUEID" val="5760"/>
</p:tagLst>
</file>

<file path=ppt/tags/tag38.xml><?xml version="1.0" encoding="utf-8"?>
<p:tagLst xmlns:p="http://schemas.openxmlformats.org/presentationml/2006/main">
  <p:tag name="AS_UNIQUEID" val="5761"/>
</p:tagLst>
</file>

<file path=ppt/tags/tag39.xml><?xml version="1.0" encoding="utf-8"?>
<p:tagLst xmlns:p="http://schemas.openxmlformats.org/presentationml/2006/main">
  <p:tag name="AS_UNIQUEID" val="5762"/>
</p:tagLst>
</file>

<file path=ppt/tags/tag40.xml><?xml version="1.0" encoding="utf-8"?>
<p:tagLst xmlns:p="http://schemas.openxmlformats.org/presentationml/2006/main">
  <p:tag name="AS_UNIQUEID" val="5763"/>
</p:tagLst>
</file>

<file path=ppt/tags/tag41.xml><?xml version="1.0" encoding="utf-8"?>
<p:tagLst xmlns:p="http://schemas.openxmlformats.org/presentationml/2006/main">
  <p:tag name="AS_UNIQUEID" val="5764"/>
</p:tagLst>
</file>

<file path=ppt/tags/tag42.xml><?xml version="1.0" encoding="utf-8"?>
<p:tagLst xmlns:p="http://schemas.openxmlformats.org/presentationml/2006/main">
  <p:tag name="AS_UNIQUEID" val="5765"/>
</p:tagLst>
</file>

<file path=ppt/tags/tag43.xml><?xml version="1.0" encoding="utf-8"?>
<p:tagLst xmlns:p="http://schemas.openxmlformats.org/presentationml/2006/main">
  <p:tag name="AS_UNIQUEID" val="5766"/>
</p:tagLst>
</file>

<file path=ppt/tags/tag44.xml><?xml version="1.0" encoding="utf-8"?>
<p:tagLst xmlns:p="http://schemas.openxmlformats.org/presentationml/2006/main">
  <p:tag name="AS_UNIQUEID" val="5767"/>
</p:tagLst>
</file>

<file path=ppt/tags/tag45.xml><?xml version="1.0" encoding="utf-8"?>
<p:tagLst xmlns:p="http://schemas.openxmlformats.org/presentationml/2006/main">
  <p:tag name="AS_UNIQUEID" val="5768"/>
</p:tagLst>
</file>

<file path=ppt/tags/tag46.xml><?xml version="1.0" encoding="utf-8"?>
<p:tagLst xmlns:p="http://schemas.openxmlformats.org/presentationml/2006/main">
  <p:tag name="AS_UNIQUEID" val="5769"/>
</p:tagLst>
</file>

<file path=ppt/tags/tag47.xml><?xml version="1.0" encoding="utf-8"?>
<p:tagLst xmlns:p="http://schemas.openxmlformats.org/presentationml/2006/main">
  <p:tag name="AS_UNIQUEID" val="5770"/>
</p:tagLst>
</file>

<file path=ppt/tags/tag48.xml><?xml version="1.0" encoding="utf-8"?>
<p:tagLst xmlns:p="http://schemas.openxmlformats.org/presentationml/2006/main">
  <p:tag name="AS_UNIQUEID" val="5771"/>
</p:tagLst>
</file>

<file path=ppt/tags/tag49.xml><?xml version="1.0" encoding="utf-8"?>
<p:tagLst xmlns:p="http://schemas.openxmlformats.org/presentationml/2006/main">
  <p:tag name="AS_UNIQUEID" val="5772"/>
</p:tagLst>
</file>

<file path=ppt/tags/tag50.xml><?xml version="1.0" encoding="utf-8"?>
<p:tagLst xmlns:p="http://schemas.openxmlformats.org/presentationml/2006/main">
  <p:tag name="AS_UNIQUEID" val="5773"/>
</p:tagLst>
</file>

<file path=ppt/tags/tag51.xml><?xml version="1.0" encoding="utf-8"?>
<p:tagLst xmlns:p="http://schemas.openxmlformats.org/presentationml/2006/main">
  <p:tag name="AS_UNIQUEID" val="5774"/>
</p:tagLst>
</file>

<file path=ppt/tags/tag52.xml><?xml version="1.0" encoding="utf-8"?>
<p:tagLst xmlns:p="http://schemas.openxmlformats.org/presentationml/2006/main">
  <p:tag name="AS_UNIQUEID" val="5775"/>
</p:tagLst>
</file>

<file path=ppt/tags/tag53.xml><?xml version="1.0" encoding="utf-8"?>
<p:tagLst xmlns:p="http://schemas.openxmlformats.org/presentationml/2006/main">
  <p:tag name="AS_UNIQUEID" val="5776"/>
</p:tagLst>
</file>

<file path=ppt/tags/tag54.xml><?xml version="1.0" encoding="utf-8"?>
<p:tagLst xmlns:p="http://schemas.openxmlformats.org/presentationml/2006/main">
  <p:tag name="AS_UNIQUEID" val="5777"/>
</p:tagLst>
</file>

<file path=ppt/tags/tag55.xml><?xml version="1.0" encoding="utf-8"?>
<p:tagLst xmlns:p="http://schemas.openxmlformats.org/presentationml/2006/main">
  <p:tag name="AS_UNIQUEID" val="5778"/>
</p:tagLst>
</file>

<file path=ppt/tags/tag56.xml><?xml version="1.0" encoding="utf-8"?>
<p:tagLst xmlns:p="http://schemas.openxmlformats.org/presentationml/2006/main">
  <p:tag name="AS_UNIQUEID" val="5779"/>
</p:tagLst>
</file>

<file path=ppt/tags/tag57.xml><?xml version="1.0" encoding="utf-8"?>
<p:tagLst xmlns:p="http://schemas.openxmlformats.org/presentationml/2006/main">
  <p:tag name="AS_UNIQUEID" val="5780"/>
</p:tagLst>
</file>

<file path=ppt/tags/tag58.xml><?xml version="1.0" encoding="utf-8"?>
<p:tagLst xmlns:p="http://schemas.openxmlformats.org/presentationml/2006/main">
  <p:tag name="AS_UNIQUEID" val="5781"/>
</p:tagLst>
</file>

<file path=ppt/tags/tag59.xml><?xml version="1.0" encoding="utf-8"?>
<p:tagLst xmlns:p="http://schemas.openxmlformats.org/presentationml/2006/main">
  <p:tag name="AS_UNIQUEID" val="5782"/>
</p:tagLst>
</file>

<file path=ppt/tags/tag60.xml><?xml version="1.0" encoding="utf-8"?>
<p:tagLst xmlns:p="http://schemas.openxmlformats.org/presentationml/2006/main">
  <p:tag name="AS_UNIQUEID" val="5783"/>
</p:tagLst>
</file>

<file path=ppt/tags/tag61.xml><?xml version="1.0" encoding="utf-8"?>
<p:tagLst xmlns:p="http://schemas.openxmlformats.org/presentationml/2006/main">
  <p:tag name="AS_UNIQUEID" val="5784"/>
</p:tagLst>
</file>

<file path=ppt/tags/tag62.xml><?xml version="1.0" encoding="utf-8"?>
<p:tagLst xmlns:p="http://schemas.openxmlformats.org/presentationml/2006/main">
  <p:tag name="AS_UNIQUEID" val="5785"/>
</p:tagLst>
</file>

<file path=ppt/tags/tag63.xml><?xml version="1.0" encoding="utf-8"?>
<p:tagLst xmlns:p="http://schemas.openxmlformats.org/presentationml/2006/main">
  <p:tag name="AS_UNIQUEID" val="5786"/>
</p:tagLst>
</file>

<file path=ppt/tags/tag64.xml><?xml version="1.0" encoding="utf-8"?>
<p:tagLst xmlns:p="http://schemas.openxmlformats.org/presentationml/2006/main">
  <p:tag name="AS_UNIQUEID" val="5787"/>
</p:tagLst>
</file>

<file path=ppt/tags/tag65.xml><?xml version="1.0" encoding="utf-8"?>
<p:tagLst xmlns:p="http://schemas.openxmlformats.org/presentationml/2006/main">
  <p:tag name="AS_UNIQUEID" val="5788"/>
</p:tagLst>
</file>

<file path=ppt/tags/tag66.xml><?xml version="1.0" encoding="utf-8"?>
<p:tagLst xmlns:p="http://schemas.openxmlformats.org/presentationml/2006/main">
  <p:tag name="AS_UNIQUEID" val="5789"/>
</p:tagLst>
</file>

<file path=ppt/tags/tag67.xml><?xml version="1.0" encoding="utf-8"?>
<p:tagLst xmlns:p="http://schemas.openxmlformats.org/presentationml/2006/main">
  <p:tag name="AS_UNIQUEID" val="5790"/>
</p:tagLst>
</file>

<file path=ppt/tags/tag68.xml><?xml version="1.0" encoding="utf-8"?>
<p:tagLst xmlns:p="http://schemas.openxmlformats.org/presentationml/2006/main">
  <p:tag name="AS_UNIQUEID" val="5791"/>
</p:tagLst>
</file>

<file path=ppt/tags/tag69.xml><?xml version="1.0" encoding="utf-8"?>
<p:tagLst xmlns:p="http://schemas.openxmlformats.org/presentationml/2006/main">
  <p:tag name="AS_UNIQUEID" val="5792"/>
</p:tagLst>
</file>

<file path=ppt/tags/tag70.xml><?xml version="1.0" encoding="utf-8"?>
<p:tagLst xmlns:p="http://schemas.openxmlformats.org/presentationml/2006/main">
  <p:tag name="AS_UNIQUEID" val="5793"/>
</p:tagLst>
</file>

<file path=ppt/tags/tag71.xml><?xml version="1.0" encoding="utf-8"?>
<p:tagLst xmlns:p="http://schemas.openxmlformats.org/presentationml/2006/main">
  <p:tag name="AS_UNIQUEID" val="5794"/>
</p:tagLst>
</file>

<file path=ppt/tags/tag72.xml><?xml version="1.0" encoding="utf-8"?>
<p:tagLst xmlns:p="http://schemas.openxmlformats.org/presentationml/2006/main">
  <p:tag name="AS_UNIQUEID" val="5795"/>
</p:tagLst>
</file>

<file path=ppt/tags/tag73.xml><?xml version="1.0" encoding="utf-8"?>
<p:tagLst xmlns:p="http://schemas.openxmlformats.org/presentationml/2006/main">
  <p:tag name="AS_UNIQUEID" val="5796"/>
</p:tagLst>
</file>

<file path=ppt/tags/tag74.xml><?xml version="1.0" encoding="utf-8"?>
<p:tagLst xmlns:p="http://schemas.openxmlformats.org/presentationml/2006/main">
  <p:tag name="AS_UNIQUEID" val="5797"/>
</p:tagLst>
</file>

<file path=ppt/tags/tag75.xml><?xml version="1.0" encoding="utf-8"?>
<p:tagLst xmlns:p="http://schemas.openxmlformats.org/presentationml/2006/main">
  <p:tag name="AS_UNIQUEID" val="5798"/>
</p:tagLst>
</file>

<file path=ppt/tags/tag76.xml><?xml version="1.0" encoding="utf-8"?>
<p:tagLst xmlns:p="http://schemas.openxmlformats.org/presentationml/2006/main">
  <p:tag name="AS_UNIQUEID" val="5515"/>
</p:tagLst>
</file>

<file path=ppt/tags/tag77.xml><?xml version="1.0" encoding="utf-8"?>
<p:tagLst xmlns:p="http://schemas.openxmlformats.org/presentationml/2006/main">
  <p:tag name="AS_UNIQUEID" val="5516"/>
</p:tagLst>
</file>

<file path=ppt/tags/tag78.xml><?xml version="1.0" encoding="utf-8"?>
<p:tagLst xmlns:p="http://schemas.openxmlformats.org/presentationml/2006/main">
  <p:tag name="AS_UNIQUEID" val="5517"/>
</p:tagLst>
</file>

<file path=ppt/tags/tag79.xml><?xml version="1.0" encoding="utf-8"?>
<p:tagLst xmlns:p="http://schemas.openxmlformats.org/presentationml/2006/main">
  <p:tag name="AS_UNIQUEID" val="5518"/>
</p:tagLst>
</file>

<file path=ppt/tags/tag80.xml><?xml version="1.0" encoding="utf-8"?>
<p:tagLst xmlns:p="http://schemas.openxmlformats.org/presentationml/2006/main">
  <p:tag name="AS_UNIQUEID" val="5519"/>
</p:tagLst>
</file>

<file path=ppt/tags/tag81.xml><?xml version="1.0" encoding="utf-8"?>
<p:tagLst xmlns:p="http://schemas.openxmlformats.org/presentationml/2006/main">
  <p:tag name="AS_UNIQUEID" val="5520"/>
</p:tagLst>
</file>

<file path=ppt/tags/tag82.xml><?xml version="1.0" encoding="utf-8"?>
<p:tagLst xmlns:p="http://schemas.openxmlformats.org/presentationml/2006/main">
  <p:tag name="AS_UNIQUEID" val="5521"/>
</p:tagLst>
</file>

<file path=ppt/tags/tag83.xml><?xml version="1.0" encoding="utf-8"?>
<p:tagLst xmlns:p="http://schemas.openxmlformats.org/presentationml/2006/main">
  <p:tag name="AS_UNIQUEID" val="5522"/>
</p:tagLst>
</file>

<file path=ppt/tags/tag84.xml><?xml version="1.0" encoding="utf-8"?>
<p:tagLst xmlns:p="http://schemas.openxmlformats.org/presentationml/2006/main">
  <p:tag name="AS_UNIQUEID" val="5523"/>
</p:tagLst>
</file>

<file path=ppt/tags/tag85.xml><?xml version="1.0" encoding="utf-8"?>
<p:tagLst xmlns:p="http://schemas.openxmlformats.org/presentationml/2006/main">
  <p:tag name="AS_UNIQUEID" val="5524"/>
</p:tagLst>
</file>

<file path=ppt/tags/tag86.xml><?xml version="1.0" encoding="utf-8"?>
<p:tagLst xmlns:p="http://schemas.openxmlformats.org/presentationml/2006/main">
  <p:tag name="AS_UNIQUEID" val="5525"/>
</p:tagLst>
</file>

<file path=ppt/tags/tag87.xml><?xml version="1.0" encoding="utf-8"?>
<p:tagLst xmlns:p="http://schemas.openxmlformats.org/presentationml/2006/main">
  <p:tag name="AS_UNIQUEID" val="5526"/>
</p:tagLst>
</file>

<file path=ppt/tags/tag88.xml><?xml version="1.0" encoding="utf-8"?>
<p:tagLst xmlns:p="http://schemas.openxmlformats.org/presentationml/2006/main">
  <p:tag name="AS_UNIQUEID" val="5527"/>
</p:tagLst>
</file>

<file path=ppt/tags/tag89.xml><?xml version="1.0" encoding="utf-8"?>
<p:tagLst xmlns:p="http://schemas.openxmlformats.org/presentationml/2006/main">
  <p:tag name="AS_UNIQUEID" val="5528"/>
</p:tagLst>
</file>

<file path=ppt/tags/tag90.xml><?xml version="1.0" encoding="utf-8"?>
<p:tagLst xmlns:p="http://schemas.openxmlformats.org/presentationml/2006/main">
  <p:tag name="AS_UNIQUEID" val="5529"/>
</p:tagLst>
</file>

<file path=ppt/tags/tag91.xml><?xml version="1.0" encoding="utf-8"?>
<p:tagLst xmlns:p="http://schemas.openxmlformats.org/presentationml/2006/main">
  <p:tag name="AS_UNIQUEID" val="5530"/>
</p:tagLst>
</file>

<file path=ppt/tags/tag92.xml><?xml version="1.0" encoding="utf-8"?>
<p:tagLst xmlns:p="http://schemas.openxmlformats.org/presentationml/2006/main">
  <p:tag name="AS_UNIQUEID" val="5531"/>
</p:tagLst>
</file>

<file path=ppt/tags/tag93.xml><?xml version="1.0" encoding="utf-8"?>
<p:tagLst xmlns:p="http://schemas.openxmlformats.org/presentationml/2006/main">
  <p:tag name="AS_UNIQUEID" val="5532"/>
</p:tagLst>
</file>

<file path=ppt/tags/tag94.xml><?xml version="1.0" encoding="utf-8"?>
<p:tagLst xmlns:p="http://schemas.openxmlformats.org/presentationml/2006/main">
  <p:tag name="AS_UNIQUEID" val="5533"/>
</p:tagLst>
</file>

<file path=ppt/tags/tag95.xml><?xml version="1.0" encoding="utf-8"?>
<p:tagLst xmlns:p="http://schemas.openxmlformats.org/presentationml/2006/main">
  <p:tag name="AS_UNIQUEID" val="5534"/>
</p:tagLst>
</file>

<file path=ppt/tags/tag96.xml><?xml version="1.0" encoding="utf-8"?>
<p:tagLst xmlns:p="http://schemas.openxmlformats.org/presentationml/2006/main">
  <p:tag name="AS_UNIQUEID" val="5535"/>
</p:tagLst>
</file>

<file path=ppt/tags/tag97.xml><?xml version="1.0" encoding="utf-8"?>
<p:tagLst xmlns:p="http://schemas.openxmlformats.org/presentationml/2006/main">
  <p:tag name="AS_UNIQUEID" val="5536"/>
</p:tagLst>
</file>

<file path=ppt/tags/tag98.xml><?xml version="1.0" encoding="utf-8"?>
<p:tagLst xmlns:p="http://schemas.openxmlformats.org/presentationml/2006/main">
  <p:tag name="AS_UNIQUEID" val="5537"/>
</p:tagLst>
</file>

<file path=ppt/tags/tag99.xml><?xml version="1.0" encoding="utf-8"?>
<p:tagLst xmlns:p="http://schemas.openxmlformats.org/presentationml/2006/main">
  <p:tag name="AS_UNIQUEID" val="5538"/>
</p:tagLst>
</file>

<file path=ppt/tags/tag100.xml><?xml version="1.0" encoding="utf-8"?>
<p:tagLst xmlns:p="http://schemas.openxmlformats.org/presentationml/2006/main">
  <p:tag name="AS_UNIQUEID" val="5539"/>
</p:tagLst>
</file>

<file path=ppt/tags/tag101.xml><?xml version="1.0" encoding="utf-8"?>
<p:tagLst xmlns:p="http://schemas.openxmlformats.org/presentationml/2006/main">
  <p:tag name="AS_UNIQUEID" val="5540"/>
</p:tagLst>
</file>

<file path=ppt/tags/tag102.xml><?xml version="1.0" encoding="utf-8"?>
<p:tagLst xmlns:p="http://schemas.openxmlformats.org/presentationml/2006/main">
  <p:tag name="AS_UNIQUEID" val="5541"/>
</p:tagLst>
</file>

<file path=ppt/tags/tag103.xml><?xml version="1.0" encoding="utf-8"?>
<p:tagLst xmlns:p="http://schemas.openxmlformats.org/presentationml/2006/main">
  <p:tag name="AS_UNIQUEID" val="5542"/>
</p:tagLst>
</file>

<file path=ppt/tags/tag104.xml><?xml version="1.0" encoding="utf-8"?>
<p:tagLst xmlns:p="http://schemas.openxmlformats.org/presentationml/2006/main">
  <p:tag name="AS_UNIQUEID" val="5543"/>
</p:tagLst>
</file>

<file path=ppt/tags/tag105.xml><?xml version="1.0" encoding="utf-8"?>
<p:tagLst xmlns:p="http://schemas.openxmlformats.org/presentationml/2006/main">
  <p:tag name="AS_UNIQUEID" val="5544"/>
</p:tagLst>
</file>

<file path=ppt/tags/tag106.xml><?xml version="1.0" encoding="utf-8"?>
<p:tagLst xmlns:p="http://schemas.openxmlformats.org/presentationml/2006/main">
  <p:tag name="AS_UNIQUEID" val="5545"/>
</p:tagLst>
</file>

<file path=ppt/tags/tag107.xml><?xml version="1.0" encoding="utf-8"?>
<p:tagLst xmlns:p="http://schemas.openxmlformats.org/presentationml/2006/main">
  <p:tag name="AS_UNIQUEID" val="5546"/>
</p:tagLst>
</file>

<file path=ppt/tags/tag108.xml><?xml version="1.0" encoding="utf-8"?>
<p:tagLst xmlns:p="http://schemas.openxmlformats.org/presentationml/2006/main">
  <p:tag name="AS_UNIQUEID" val="5547"/>
</p:tagLst>
</file>

<file path=ppt/tags/tag109.xml><?xml version="1.0" encoding="utf-8"?>
<p:tagLst xmlns:p="http://schemas.openxmlformats.org/presentationml/2006/main">
  <p:tag name="AS_UNIQUEID" val="5548"/>
</p:tagLst>
</file>

<file path=ppt/tags/tag110.xml><?xml version="1.0" encoding="utf-8"?>
<p:tagLst xmlns:p="http://schemas.openxmlformats.org/presentationml/2006/main">
  <p:tag name="AS_UNIQUEID" val="5549"/>
</p:tagLst>
</file>

<file path=ppt/tags/tag111.xml><?xml version="1.0" encoding="utf-8"?>
<p:tagLst xmlns:p="http://schemas.openxmlformats.org/presentationml/2006/main">
  <p:tag name="AS_UNIQUEID" val="5550"/>
</p:tagLst>
</file>

<file path=ppt/tags/tag112.xml><?xml version="1.0" encoding="utf-8"?>
<p:tagLst xmlns:p="http://schemas.openxmlformats.org/presentationml/2006/main">
  <p:tag name="AS_UNIQUEID" val="5551"/>
</p:tagLst>
</file>

<file path=ppt/tags/tag113.xml><?xml version="1.0" encoding="utf-8"?>
<p:tagLst xmlns:p="http://schemas.openxmlformats.org/presentationml/2006/main">
  <p:tag name="AS_UNIQUEID" val="5552"/>
</p:tagLst>
</file>

<file path=ppt/tags/tag114.xml><?xml version="1.0" encoding="utf-8"?>
<p:tagLst xmlns:p="http://schemas.openxmlformats.org/presentationml/2006/main">
  <p:tag name="AS_UNIQUEID" val="5553"/>
</p:tagLst>
</file>

<file path=ppt/tags/tag115.xml><?xml version="1.0" encoding="utf-8"?>
<p:tagLst xmlns:p="http://schemas.openxmlformats.org/presentationml/2006/main">
  <p:tag name="AS_UNIQUEID" val="5554"/>
</p:tagLst>
</file>

<file path=ppt/tags/tag116.xml><?xml version="1.0" encoding="utf-8"?>
<p:tagLst xmlns:p="http://schemas.openxmlformats.org/presentationml/2006/main">
  <p:tag name="AS_UNIQUEID" val="5555"/>
</p:tagLst>
</file>

<file path=ppt/tags/tag117.xml><?xml version="1.0" encoding="utf-8"?>
<p:tagLst xmlns:p="http://schemas.openxmlformats.org/presentationml/2006/main">
  <p:tag name="AS_UNIQUEID" val="5556"/>
</p:tagLst>
</file>

<file path=ppt/tags/tag118.xml><?xml version="1.0" encoding="utf-8"?>
<p:tagLst xmlns:p="http://schemas.openxmlformats.org/presentationml/2006/main">
  <p:tag name="AS_UNIQUEID" val="5557"/>
</p:tagLst>
</file>

<file path=ppt/tags/tag119.xml><?xml version="1.0" encoding="utf-8"?>
<p:tagLst xmlns:p="http://schemas.openxmlformats.org/presentationml/2006/main">
  <p:tag name="AS_UNIQUEID" val="5558"/>
</p:tagLst>
</file>

<file path=ppt/tags/tag120.xml><?xml version="1.0" encoding="utf-8"?>
<p:tagLst xmlns:p="http://schemas.openxmlformats.org/presentationml/2006/main">
  <p:tag name="AS_UNIQUEID" val="5559"/>
</p:tagLst>
</file>

<file path=ppt/tags/tag121.xml><?xml version="1.0" encoding="utf-8"?>
<p:tagLst xmlns:p="http://schemas.openxmlformats.org/presentationml/2006/main">
  <p:tag name="AS_UNIQUEID" val="5560"/>
</p:tagLst>
</file>

<file path=ppt/tags/tag122.xml><?xml version="1.0" encoding="utf-8"?>
<p:tagLst xmlns:p="http://schemas.openxmlformats.org/presentationml/2006/main">
  <p:tag name="AS_UNIQUEID" val="5561"/>
</p:tagLst>
</file>

<file path=ppt/tags/tag123.xml><?xml version="1.0" encoding="utf-8"?>
<p:tagLst xmlns:p="http://schemas.openxmlformats.org/presentationml/2006/main">
  <p:tag name="AS_UNIQUEID" val="5562"/>
</p:tagLst>
</file>

<file path=ppt/tags/tag124.xml><?xml version="1.0" encoding="utf-8"?>
<p:tagLst xmlns:p="http://schemas.openxmlformats.org/presentationml/2006/main">
  <p:tag name="AS_UNIQUEID" val="5563"/>
</p:tagLst>
</file>

<file path=ppt/tags/tag125.xml><?xml version="1.0" encoding="utf-8"?>
<p:tagLst xmlns:p="http://schemas.openxmlformats.org/presentationml/2006/main">
  <p:tag name="AS_UNIQUEID" val="5564"/>
</p:tagLst>
</file>

<file path=ppt/tags/tag126.xml><?xml version="1.0" encoding="utf-8"?>
<p:tagLst xmlns:p="http://schemas.openxmlformats.org/presentationml/2006/main">
  <p:tag name="AS_UNIQUEID" val="5565"/>
</p:tagLst>
</file>

<file path=ppt/tags/tag127.xml><?xml version="1.0" encoding="utf-8"?>
<p:tagLst xmlns:p="http://schemas.openxmlformats.org/presentationml/2006/main">
  <p:tag name="AS_UNIQUEID" val="5566"/>
</p:tagLst>
</file>

<file path=ppt/tags/tag128.xml><?xml version="1.0" encoding="utf-8"?>
<p:tagLst xmlns:p="http://schemas.openxmlformats.org/presentationml/2006/main">
  <p:tag name="AS_UNIQUEID" val="5567"/>
</p:tagLst>
</file>

<file path=ppt/tags/tag129.xml><?xml version="1.0" encoding="utf-8"?>
<p:tagLst xmlns:p="http://schemas.openxmlformats.org/presentationml/2006/main">
  <p:tag name="AS_UNIQUEID" val="5568"/>
</p:tagLst>
</file>

<file path=ppt/tags/tag130.xml><?xml version="1.0" encoding="utf-8"?>
<p:tagLst xmlns:p="http://schemas.openxmlformats.org/presentationml/2006/main">
  <p:tag name="AS_UNIQUEID" val="5569"/>
</p:tagLst>
</file>

<file path=ppt/tags/tag131.xml><?xml version="1.0" encoding="utf-8"?>
<p:tagLst xmlns:p="http://schemas.openxmlformats.org/presentationml/2006/main">
  <p:tag name="AS_UNIQUEID" val="5570"/>
</p:tagLst>
</file>

<file path=ppt/tags/tag132.xml><?xml version="1.0" encoding="utf-8"?>
<p:tagLst xmlns:p="http://schemas.openxmlformats.org/presentationml/2006/main">
  <p:tag name="AS_UNIQUEID" val="5571"/>
</p:tagLst>
</file>

<file path=ppt/tags/tag133.xml><?xml version="1.0" encoding="utf-8"?>
<p:tagLst xmlns:p="http://schemas.openxmlformats.org/presentationml/2006/main">
  <p:tag name="AS_UNIQUEID" val="5572"/>
</p:tagLst>
</file>

<file path=ppt/tags/tag134.xml><?xml version="1.0" encoding="utf-8"?>
<p:tagLst xmlns:p="http://schemas.openxmlformats.org/presentationml/2006/main">
  <p:tag name="AS_UNIQUEID" val="5573"/>
</p:tagLst>
</file>

<file path=ppt/tags/tag135.xml><?xml version="1.0" encoding="utf-8"?>
<p:tagLst xmlns:p="http://schemas.openxmlformats.org/presentationml/2006/main">
  <p:tag name="AS_UNIQUEID" val="5574"/>
</p:tagLst>
</file>

<file path=ppt/tags/tag136.xml><?xml version="1.0" encoding="utf-8"?>
<p:tagLst xmlns:p="http://schemas.openxmlformats.org/presentationml/2006/main">
  <p:tag name="AS_UNIQUEID" val="5575"/>
</p:tagLst>
</file>

<file path=ppt/tags/tag137.xml><?xml version="1.0" encoding="utf-8"?>
<p:tagLst xmlns:p="http://schemas.openxmlformats.org/presentationml/2006/main">
  <p:tag name="AS_UNIQUEID" val="5576"/>
</p:tagLst>
</file>

<file path=ppt/tags/tag138.xml><?xml version="1.0" encoding="utf-8"?>
<p:tagLst xmlns:p="http://schemas.openxmlformats.org/presentationml/2006/main">
  <p:tag name="AS_UNIQUEID" val="5577"/>
</p:tagLst>
</file>

<file path=ppt/tags/tag139.xml><?xml version="1.0" encoding="utf-8"?>
<p:tagLst xmlns:p="http://schemas.openxmlformats.org/presentationml/2006/main">
  <p:tag name="AS_UNIQUEID" val="5578"/>
</p:tagLst>
</file>

<file path=ppt/tags/tag140.xml><?xml version="1.0" encoding="utf-8"?>
<p:tagLst xmlns:p="http://schemas.openxmlformats.org/presentationml/2006/main">
  <p:tag name="AS_UNIQUEID" val="5579"/>
</p:tagLst>
</file>

<file path=ppt/tags/tag141.xml><?xml version="1.0" encoding="utf-8"?>
<p:tagLst xmlns:p="http://schemas.openxmlformats.org/presentationml/2006/main">
  <p:tag name="AS_UNIQUEID" val="5580"/>
</p:tagLst>
</file>

<file path=ppt/tags/tag142.xml><?xml version="1.0" encoding="utf-8"?>
<p:tagLst xmlns:p="http://schemas.openxmlformats.org/presentationml/2006/main">
  <p:tag name="AS_UNIQUEID" val="5581"/>
</p:tagLst>
</file>

<file path=ppt/tags/tag143.xml><?xml version="1.0" encoding="utf-8"?>
<p:tagLst xmlns:p="http://schemas.openxmlformats.org/presentationml/2006/main">
  <p:tag name="AS_UNIQUEID" val="5582"/>
</p:tagLst>
</file>

<file path=ppt/tags/tag144.xml><?xml version="1.0" encoding="utf-8"?>
<p:tagLst xmlns:p="http://schemas.openxmlformats.org/presentationml/2006/main">
  <p:tag name="AS_UNIQUEID" val="5583"/>
</p:tagLst>
</file>

<file path=ppt/tags/tag145.xml><?xml version="1.0" encoding="utf-8"?>
<p:tagLst xmlns:p="http://schemas.openxmlformats.org/presentationml/2006/main">
  <p:tag name="AS_UNIQUEID" val="5584"/>
</p:tagLst>
</file>

<file path=ppt/tags/tag146.xml><?xml version="1.0" encoding="utf-8"?>
<p:tagLst xmlns:p="http://schemas.openxmlformats.org/presentationml/2006/main">
  <p:tag name="AS_UNIQUEID" val="5585"/>
</p:tagLst>
</file>

<file path=ppt/tags/tag147.xml><?xml version="1.0" encoding="utf-8"?>
<p:tagLst xmlns:p="http://schemas.openxmlformats.org/presentationml/2006/main">
  <p:tag name="AS_UNIQUEID" val="5586"/>
</p:tagLst>
</file>

<file path=ppt/tags/tag148.xml><?xml version="1.0" encoding="utf-8"?>
<p:tagLst xmlns:p="http://schemas.openxmlformats.org/presentationml/2006/main">
  <p:tag name="AS_UNIQUEID" val="5587"/>
</p:tagLst>
</file>

<file path=ppt/tags/tag149.xml><?xml version="1.0" encoding="utf-8"?>
<p:tagLst xmlns:p="http://schemas.openxmlformats.org/presentationml/2006/main">
  <p:tag name="AS_UNIQUEID" val="5588"/>
</p:tagLst>
</file>

<file path=ppt/tags/tag150.xml><?xml version="1.0" encoding="utf-8"?>
<p:tagLst xmlns:p="http://schemas.openxmlformats.org/presentationml/2006/main">
  <p:tag name="AS_UNIQUEID" val="5589"/>
</p:tagLst>
</file>

<file path=ppt/tags/tag151.xml><?xml version="1.0" encoding="utf-8"?>
<p:tagLst xmlns:p="http://schemas.openxmlformats.org/presentationml/2006/main">
  <p:tag name="AS_UNIQUEID" val="5590"/>
</p:tagLst>
</file>

<file path=ppt/tags/tag152.xml><?xml version="1.0" encoding="utf-8"?>
<p:tagLst xmlns:p="http://schemas.openxmlformats.org/presentationml/2006/main">
  <p:tag name="AS_UNIQUEID" val="5591"/>
</p:tagLst>
</file>

<file path=ppt/tags/tag153.xml><?xml version="1.0" encoding="utf-8"?>
<p:tagLst xmlns:p="http://schemas.openxmlformats.org/presentationml/2006/main">
  <p:tag name="AS_UNIQUEID" val="5592"/>
</p:tagLst>
</file>

<file path=ppt/tags/tag154.xml><?xml version="1.0" encoding="utf-8"?>
<p:tagLst xmlns:p="http://schemas.openxmlformats.org/presentationml/2006/main">
  <p:tag name="AS_UNIQUEID" val="5593"/>
</p:tagLst>
</file>

<file path=ppt/tags/tag155.xml><?xml version="1.0" encoding="utf-8"?>
<p:tagLst xmlns:p="http://schemas.openxmlformats.org/presentationml/2006/main">
  <p:tag name="AS_UNIQUEID" val="5594"/>
</p:tagLst>
</file>

<file path=ppt/tags/tag156.xml><?xml version="1.0" encoding="utf-8"?>
<p:tagLst xmlns:p="http://schemas.openxmlformats.org/presentationml/2006/main">
  <p:tag name="AS_UNIQUEID" val="5595"/>
</p:tagLst>
</file>

<file path=ppt/tags/tag157.xml><?xml version="1.0" encoding="utf-8"?>
<p:tagLst xmlns:p="http://schemas.openxmlformats.org/presentationml/2006/main">
  <p:tag name="AS_UNIQUEID" val="5596"/>
</p:tagLst>
</file>

<file path=ppt/tags/tag158.xml><?xml version="1.0" encoding="utf-8"?>
<p:tagLst xmlns:p="http://schemas.openxmlformats.org/presentationml/2006/main">
  <p:tag name="AS_UNIQUEID" val="5597"/>
</p:tagLst>
</file>

<file path=ppt/tags/tag159.xml><?xml version="1.0" encoding="utf-8"?>
<p:tagLst xmlns:p="http://schemas.openxmlformats.org/presentationml/2006/main">
  <p:tag name="AS_UNIQUEID" val="5598"/>
</p:tagLst>
</file>

<file path=ppt/tags/tag160.xml><?xml version="1.0" encoding="utf-8"?>
<p:tagLst xmlns:p="http://schemas.openxmlformats.org/presentationml/2006/main">
  <p:tag name="AS_UNIQUEID" val="5599"/>
</p:tagLst>
</file>

<file path=ppt/tags/tag161.xml><?xml version="1.0" encoding="utf-8"?>
<p:tagLst xmlns:p="http://schemas.openxmlformats.org/presentationml/2006/main">
  <p:tag name="AS_UNIQUEID" val="5600"/>
</p:tagLst>
</file>

<file path=ppt/tags/tag162.xml><?xml version="1.0" encoding="utf-8"?>
<p:tagLst xmlns:p="http://schemas.openxmlformats.org/presentationml/2006/main">
  <p:tag name="AS_UNIQUEID" val="5601"/>
</p:tagLst>
</file>

<file path=ppt/tags/tag163.xml><?xml version="1.0" encoding="utf-8"?>
<p:tagLst xmlns:p="http://schemas.openxmlformats.org/presentationml/2006/main">
  <p:tag name="AS_UNIQUEID" val="5602"/>
</p:tagLst>
</file>

<file path=ppt/tags/tag164.xml><?xml version="1.0" encoding="utf-8"?>
<p:tagLst xmlns:p="http://schemas.openxmlformats.org/presentationml/2006/main">
  <p:tag name="AS_UNIQUEID" val="5603"/>
</p:tagLst>
</file>

<file path=ppt/tags/tag165.xml><?xml version="1.0" encoding="utf-8"?>
<p:tagLst xmlns:p="http://schemas.openxmlformats.org/presentationml/2006/main">
  <p:tag name="AS_UNIQUEID" val="5604"/>
</p:tagLst>
</file>

<file path=ppt/tags/tag166.xml><?xml version="1.0" encoding="utf-8"?>
<p:tagLst xmlns:p="http://schemas.openxmlformats.org/presentationml/2006/main">
  <p:tag name="AS_UNIQUEID" val="5605"/>
</p:tagLst>
</file>

<file path=ppt/tags/tag167.xml><?xml version="1.0" encoding="utf-8"?>
<p:tagLst xmlns:p="http://schemas.openxmlformats.org/presentationml/2006/main">
  <p:tag name="AS_UNIQUEID" val="5606"/>
</p:tagLst>
</file>

<file path=ppt/tags/tag168.xml><?xml version="1.0" encoding="utf-8"?>
<p:tagLst xmlns:p="http://schemas.openxmlformats.org/presentationml/2006/main">
  <p:tag name="AS_UNIQUEID" val="5607"/>
</p:tagLst>
</file>

<file path=ppt/tags/tag169.xml><?xml version="1.0" encoding="utf-8"?>
<p:tagLst xmlns:p="http://schemas.openxmlformats.org/presentationml/2006/main">
  <p:tag name="AS_UNIQUEID" val="5608"/>
</p:tagLst>
</file>

<file path=ppt/tags/tag170.xml><?xml version="1.0" encoding="utf-8"?>
<p:tagLst xmlns:p="http://schemas.openxmlformats.org/presentationml/2006/main">
  <p:tag name="AS_UNIQUEID" val="5609"/>
</p:tagLst>
</file>

<file path=ppt/tags/tag171.xml><?xml version="1.0" encoding="utf-8"?>
<p:tagLst xmlns:p="http://schemas.openxmlformats.org/presentationml/2006/main">
  <p:tag name="AS_UNIQUEID" val="5610"/>
</p:tagLst>
</file>

<file path=ppt/tags/tag172.xml><?xml version="1.0" encoding="utf-8"?>
<p:tagLst xmlns:p="http://schemas.openxmlformats.org/presentationml/2006/main">
  <p:tag name="AS_UNIQUEID" val="5611"/>
</p:tagLst>
</file>

<file path=ppt/tags/tag173.xml><?xml version="1.0" encoding="utf-8"?>
<p:tagLst xmlns:p="http://schemas.openxmlformats.org/presentationml/2006/main">
  <p:tag name="AS_UNIQUEID" val="5612"/>
</p:tagLst>
</file>

<file path=ppt/tags/tag174.xml><?xml version="1.0" encoding="utf-8"?>
<p:tagLst xmlns:p="http://schemas.openxmlformats.org/presentationml/2006/main">
  <p:tag name="AS_UNIQUEID" val="5613"/>
</p:tagLst>
</file>

<file path=ppt/tags/tag175.xml><?xml version="1.0" encoding="utf-8"?>
<p:tagLst xmlns:p="http://schemas.openxmlformats.org/presentationml/2006/main">
  <p:tag name="AS_UNIQUEID" val="5614"/>
</p:tagLst>
</file>

<file path=ppt/tags/tag176.xml><?xml version="1.0" encoding="utf-8"?>
<p:tagLst xmlns:p="http://schemas.openxmlformats.org/presentationml/2006/main">
  <p:tag name="AS_UNIQUEID" val="5615"/>
</p:tagLst>
</file>

<file path=ppt/tags/tag177.xml><?xml version="1.0" encoding="utf-8"?>
<p:tagLst xmlns:p="http://schemas.openxmlformats.org/presentationml/2006/main">
  <p:tag name="AS_UNIQUEID" val="5616"/>
</p:tagLst>
</file>

<file path=ppt/tags/tag178.xml><?xml version="1.0" encoding="utf-8"?>
<p:tagLst xmlns:p="http://schemas.openxmlformats.org/presentationml/2006/main">
  <p:tag name="AS_UNIQUEID" val="5617"/>
</p:tagLst>
</file>

<file path=ppt/tags/tag179.xml><?xml version="1.0" encoding="utf-8"?>
<p:tagLst xmlns:p="http://schemas.openxmlformats.org/presentationml/2006/main">
  <p:tag name="AS_UNIQUEID" val="5618"/>
</p:tagLst>
</file>

<file path=ppt/tags/tag180.xml><?xml version="1.0" encoding="utf-8"?>
<p:tagLst xmlns:p="http://schemas.openxmlformats.org/presentationml/2006/main">
  <p:tag name="AS_UNIQUEID" val="5619"/>
</p:tagLst>
</file>

<file path=ppt/tags/tag181.xml><?xml version="1.0" encoding="utf-8"?>
<p:tagLst xmlns:p="http://schemas.openxmlformats.org/presentationml/2006/main">
  <p:tag name="AS_UNIQUEID" val="5620"/>
</p:tagLst>
</file>

<file path=ppt/tags/tag182.xml><?xml version="1.0" encoding="utf-8"?>
<p:tagLst xmlns:p="http://schemas.openxmlformats.org/presentationml/2006/main">
  <p:tag name="AS_UNIQUEID" val="5621"/>
</p:tagLst>
</file>

<file path=ppt/tags/tag183.xml><?xml version="1.0" encoding="utf-8"?>
<p:tagLst xmlns:p="http://schemas.openxmlformats.org/presentationml/2006/main">
  <p:tag name="AS_UNIQUEID" val="5622"/>
</p:tagLst>
</file>

<file path=ppt/tags/tag184.xml><?xml version="1.0" encoding="utf-8"?>
<p:tagLst xmlns:p="http://schemas.openxmlformats.org/presentationml/2006/main">
  <p:tag name="AS_UNIQUEID" val="5623"/>
</p:tagLst>
</file>

<file path=ppt/tags/tag185.xml><?xml version="1.0" encoding="utf-8"?>
<p:tagLst xmlns:p="http://schemas.openxmlformats.org/presentationml/2006/main">
  <p:tag name="AS_UNIQUEID" val="5624"/>
</p:tagLst>
</file>

<file path=ppt/tags/tag186.xml><?xml version="1.0" encoding="utf-8"?>
<p:tagLst xmlns:p="http://schemas.openxmlformats.org/presentationml/2006/main">
  <p:tag name="AS_UNIQUEID" val="5625"/>
</p:tagLst>
</file>

<file path=ppt/tags/tag187.xml><?xml version="1.0" encoding="utf-8"?>
<p:tagLst xmlns:p="http://schemas.openxmlformats.org/presentationml/2006/main">
  <p:tag name="AS_UNIQUEID" val="5626"/>
</p:tagLst>
</file>

<file path=ppt/tags/tag188.xml><?xml version="1.0" encoding="utf-8"?>
<p:tagLst xmlns:p="http://schemas.openxmlformats.org/presentationml/2006/main">
  <p:tag name="AS_UNIQUEID" val="5627"/>
</p:tagLst>
</file>

<file path=ppt/tags/tag189.xml><?xml version="1.0" encoding="utf-8"?>
<p:tagLst xmlns:p="http://schemas.openxmlformats.org/presentationml/2006/main">
  <p:tag name="AS_UNIQUEID" val="5628"/>
</p:tagLst>
</file>

<file path=ppt/tags/tag190.xml><?xml version="1.0" encoding="utf-8"?>
<p:tagLst xmlns:p="http://schemas.openxmlformats.org/presentationml/2006/main">
  <p:tag name="AS_UNIQUEID" val="5629"/>
</p:tagLst>
</file>

<file path=ppt/tags/tag191.xml><?xml version="1.0" encoding="utf-8"?>
<p:tagLst xmlns:p="http://schemas.openxmlformats.org/presentationml/2006/main">
  <p:tag name="AS_UNIQUEID" val="5630"/>
</p:tagLst>
</file>

<file path=ppt/tags/tag192.xml><?xml version="1.0" encoding="utf-8"?>
<p:tagLst xmlns:p="http://schemas.openxmlformats.org/presentationml/2006/main">
  <p:tag name="AS_UNIQUEID" val="5631"/>
</p:tagLst>
</file>

<file path=ppt/tags/tag193.xml><?xml version="1.0" encoding="utf-8"?>
<p:tagLst xmlns:p="http://schemas.openxmlformats.org/presentationml/2006/main">
  <p:tag name="AS_UNIQUEID" val="5632"/>
</p:tagLst>
</file>

<file path=ppt/tags/tag194.xml><?xml version="1.0" encoding="utf-8"?>
<p:tagLst xmlns:p="http://schemas.openxmlformats.org/presentationml/2006/main">
  <p:tag name="AS_UNIQUEID" val="5633"/>
</p:tagLst>
</file>

<file path=ppt/tags/tag195.xml><?xml version="1.0" encoding="utf-8"?>
<p:tagLst xmlns:p="http://schemas.openxmlformats.org/presentationml/2006/main">
  <p:tag name="AS_UNIQUEID" val="5634"/>
</p:tagLst>
</file>

<file path=ppt/tags/tag196.xml><?xml version="1.0" encoding="utf-8"?>
<p:tagLst xmlns:p="http://schemas.openxmlformats.org/presentationml/2006/main">
  <p:tag name="AS_UNIQUEID" val="5635"/>
</p:tagLst>
</file>

<file path=ppt/tags/tag197.xml><?xml version="1.0" encoding="utf-8"?>
<p:tagLst xmlns:p="http://schemas.openxmlformats.org/presentationml/2006/main">
  <p:tag name="AS_UNIQUEID" val="5636"/>
</p:tagLst>
</file>

<file path=ppt/tags/tag198.xml><?xml version="1.0" encoding="utf-8"?>
<p:tagLst xmlns:p="http://schemas.openxmlformats.org/presentationml/2006/main">
  <p:tag name="AS_UNIQUEID" val="5637"/>
</p:tagLst>
</file>

<file path=ppt/tags/tag199.xml><?xml version="1.0" encoding="utf-8"?>
<p:tagLst xmlns:p="http://schemas.openxmlformats.org/presentationml/2006/main">
  <p:tag name="AS_UNIQUEID" val="5638"/>
</p:tagLst>
</file>

<file path=ppt/tags/tag200.xml><?xml version="1.0" encoding="utf-8"?>
<p:tagLst xmlns:p="http://schemas.openxmlformats.org/presentationml/2006/main">
  <p:tag name="AS_UNIQUEID" val="5639"/>
</p:tagLst>
</file>

<file path=ppt/tags/tag201.xml><?xml version="1.0" encoding="utf-8"?>
<p:tagLst xmlns:p="http://schemas.openxmlformats.org/presentationml/2006/main">
  <p:tag name="AS_UNIQUEID" val="5640"/>
</p:tagLst>
</file>

<file path=ppt/tags/tag202.xml><?xml version="1.0" encoding="utf-8"?>
<p:tagLst xmlns:p="http://schemas.openxmlformats.org/presentationml/2006/main">
  <p:tag name="AS_UNIQUEID" val="5641"/>
</p:tagLst>
</file>

<file path=ppt/tags/tag203.xml><?xml version="1.0" encoding="utf-8"?>
<p:tagLst xmlns:p="http://schemas.openxmlformats.org/presentationml/2006/main">
  <p:tag name="AS_UNIQUEID" val="5642"/>
</p:tagLst>
</file>

<file path=ppt/tags/tag204.xml><?xml version="1.0" encoding="utf-8"?>
<p:tagLst xmlns:p="http://schemas.openxmlformats.org/presentationml/2006/main">
  <p:tag name="AS_UNIQUEID" val="5643"/>
</p:tagLst>
</file>

<file path=ppt/tags/tag205.xml><?xml version="1.0" encoding="utf-8"?>
<p:tagLst xmlns:p="http://schemas.openxmlformats.org/presentationml/2006/main">
  <p:tag name="AS_UNIQUEID" val="5644"/>
</p:tagLst>
</file>

<file path=ppt/tags/tag206.xml><?xml version="1.0" encoding="utf-8"?>
<p:tagLst xmlns:p="http://schemas.openxmlformats.org/presentationml/2006/main">
  <p:tag name="AS_UNIQUEID" val="5645"/>
</p:tagLst>
</file>

<file path=ppt/tags/tag207.xml><?xml version="1.0" encoding="utf-8"?>
<p:tagLst xmlns:p="http://schemas.openxmlformats.org/presentationml/2006/main">
  <p:tag name="AS_UNIQUEID" val="5646"/>
</p:tagLst>
</file>

<file path=ppt/tags/tag208.xml><?xml version="1.0" encoding="utf-8"?>
<p:tagLst xmlns:p="http://schemas.openxmlformats.org/presentationml/2006/main">
  <p:tag name="AS_UNIQUEID" val="1965"/>
</p:tagLst>
</file>

<file path=ppt/tags/tag209.xml><?xml version="1.0" encoding="utf-8"?>
<p:tagLst xmlns:p="http://schemas.openxmlformats.org/presentationml/2006/main">
  <p:tag name="AS_UNIQUEID" val="1966"/>
</p:tagLst>
</file>

<file path=ppt/tags/tag210.xml><?xml version="1.0" encoding="utf-8"?>
<p:tagLst xmlns:p="http://schemas.openxmlformats.org/presentationml/2006/main">
  <p:tag name="AS_UNIQUEID" val="1967"/>
</p:tagLst>
</file>

<file path=ppt/tags/tag211.xml><?xml version="1.0" encoding="utf-8"?>
<p:tagLst xmlns:p="http://schemas.openxmlformats.org/presentationml/2006/main">
  <p:tag name="AS_UNIQUEID" val="5647"/>
</p:tagLst>
</file>

<file path=ppt/tags/tag212.xml><?xml version="1.0" encoding="utf-8"?>
<p:tagLst xmlns:p="http://schemas.openxmlformats.org/presentationml/2006/main">
  <p:tag name="AS_UNIQUEID" val="185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3.xml><?xml version="1.0" encoding="utf-8"?>
<p:tagLst xmlns:p="http://schemas.openxmlformats.org/presentationml/2006/main">
  <p:tag name="AS_UNIQUEID" val="185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4.xml><?xml version="1.0" encoding="utf-8"?>
<p:tagLst xmlns:p="http://schemas.openxmlformats.org/presentationml/2006/main">
  <p:tag name="AS_UNIQUEID" val="185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5.xml><?xml version="1.0" encoding="utf-8"?>
<p:tagLst xmlns:p="http://schemas.openxmlformats.org/presentationml/2006/main">
  <p:tag name="AS_UNIQUEID" val="186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6.xml><?xml version="1.0" encoding="utf-8"?>
<p:tagLst xmlns:p="http://schemas.openxmlformats.org/presentationml/2006/main">
  <p:tag name="AS_UNIQUEID" val="186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7.xml><?xml version="1.0" encoding="utf-8"?>
<p:tagLst xmlns:p="http://schemas.openxmlformats.org/presentationml/2006/main">
  <p:tag name="AS_UNIQUEID" val="5648"/>
</p:tagLst>
</file>

<file path=ppt/tags/tag218.xml><?xml version="1.0" encoding="utf-8"?>
<p:tagLst xmlns:p="http://schemas.openxmlformats.org/presentationml/2006/main">
  <p:tag name="AS_UNIQUEID" val="5649"/>
</p:tagLst>
</file>

<file path=ppt/tags/tag219.xml><?xml version="1.0" encoding="utf-8"?>
<p:tagLst xmlns:p="http://schemas.openxmlformats.org/presentationml/2006/main">
  <p:tag name="AS_UNIQUEID" val="5650"/>
</p:tagLst>
</file>

<file path=ppt/tags/tag220.xml><?xml version="1.0" encoding="utf-8"?>
<p:tagLst xmlns:p="http://schemas.openxmlformats.org/presentationml/2006/main">
  <p:tag name="AS_UNIQUEID" val="5651"/>
</p:tagLst>
</file>

<file path=ppt/tags/tag221.xml><?xml version="1.0" encoding="utf-8"?>
<p:tagLst xmlns:p="http://schemas.openxmlformats.org/presentationml/2006/main">
  <p:tag name="AS_UNIQUEID" val="5652"/>
</p:tagLst>
</file>

<file path=ppt/tags/tag222.xml><?xml version="1.0" encoding="utf-8"?>
<p:tagLst xmlns:p="http://schemas.openxmlformats.org/presentationml/2006/main">
  <p:tag name="AS_UNIQUEID" val="5653"/>
</p:tagLst>
</file>

<file path=ppt/tags/tag223.xml><?xml version="1.0" encoding="utf-8"?>
<p:tagLst xmlns:p="http://schemas.openxmlformats.org/presentationml/2006/main">
  <p:tag name="AS_UNIQUEID" val="5654"/>
</p:tagLst>
</file>

<file path=ppt/tags/tag224.xml><?xml version="1.0" encoding="utf-8"?>
<p:tagLst xmlns:p="http://schemas.openxmlformats.org/presentationml/2006/main">
  <p:tag name="AS_UNIQUEID" val="5655"/>
</p:tagLst>
</file>

<file path=ppt/tags/tag225.xml><?xml version="1.0" encoding="utf-8"?>
<p:tagLst xmlns:p="http://schemas.openxmlformats.org/presentationml/2006/main">
  <p:tag name="AS_UNIQUEID" val="5656"/>
</p:tagLst>
</file>

<file path=ppt/tags/tag226.xml><?xml version="1.0" encoding="utf-8"?>
<p:tagLst xmlns:p="http://schemas.openxmlformats.org/presentationml/2006/main">
  <p:tag name="AS_UNIQUEID" val="5672"/>
</p:tagLst>
</file>

<file path=ppt/tags/tag227.xml><?xml version="1.0" encoding="utf-8"?>
<p:tagLst xmlns:p="http://schemas.openxmlformats.org/presentationml/2006/main">
  <p:tag name="AS_UNIQUEID" val="5673"/>
</p:tagLst>
</file>

<file path=ppt/tags/tag228.xml><?xml version="1.0" encoding="utf-8"?>
<p:tagLst xmlns:p="http://schemas.openxmlformats.org/presentationml/2006/main">
  <p:tag name="AS_UNIQUEID" val="5674"/>
</p:tagLst>
</file>

<file path=ppt/tags/tag229.xml><?xml version="1.0" encoding="utf-8"?>
<p:tagLst xmlns:p="http://schemas.openxmlformats.org/presentationml/2006/main">
  <p:tag name="AS_UNIQUEID" val="5675"/>
</p:tagLst>
</file>

<file path=ppt/tags/tag230.xml><?xml version="1.0" encoding="utf-8"?>
<p:tagLst xmlns:p="http://schemas.openxmlformats.org/presentationml/2006/main">
  <p:tag name="AS_UNIQUEID" val="5676"/>
</p:tagLst>
</file>

<file path=ppt/tags/tag231.xml><?xml version="1.0" encoding="utf-8"?>
<p:tagLst xmlns:p="http://schemas.openxmlformats.org/presentationml/2006/main">
  <p:tag name="AS_UNIQUEID" val="5677"/>
</p:tagLst>
</file>

<file path=ppt/tags/tag232.xml><?xml version="1.0" encoding="utf-8"?>
<p:tagLst xmlns:p="http://schemas.openxmlformats.org/presentationml/2006/main">
  <p:tag name="AS_UNIQUEID" val="5678"/>
</p:tagLst>
</file>

<file path=ppt/tags/tag233.xml><?xml version="1.0" encoding="utf-8"?>
<p:tagLst xmlns:p="http://schemas.openxmlformats.org/presentationml/2006/main">
  <p:tag name="AS_UNIQUEID" val="5679"/>
</p:tagLst>
</file>

<file path=ppt/tags/tag234.xml><?xml version="1.0" encoding="utf-8"?>
<p:tagLst xmlns:p="http://schemas.openxmlformats.org/presentationml/2006/main">
  <p:tag name="AS_UNIQUEID" val="5680"/>
</p:tagLst>
</file>

<file path=ppt/tags/tag235.xml><?xml version="1.0" encoding="utf-8"?>
<p:tagLst xmlns:p="http://schemas.openxmlformats.org/presentationml/2006/main">
  <p:tag name="AS_UNIQUEID" val="5681"/>
</p:tagLst>
</file>

<file path=ppt/tags/tag236.xml><?xml version="1.0" encoding="utf-8"?>
<p:tagLst xmlns:p="http://schemas.openxmlformats.org/presentationml/2006/main">
  <p:tag name="AS_UNIQUEID" val="5682"/>
</p:tagLst>
</file>

<file path=ppt/tags/tag237.xml><?xml version="1.0" encoding="utf-8"?>
<p:tagLst xmlns:p="http://schemas.openxmlformats.org/presentationml/2006/main">
  <p:tag name="AS_UNIQUEID" val="5683"/>
</p:tagLst>
</file>

<file path=ppt/tags/tag238.xml><?xml version="1.0" encoding="utf-8"?>
<p:tagLst xmlns:p="http://schemas.openxmlformats.org/presentationml/2006/main">
  <p:tag name="AS_UNIQUEID" val="5684"/>
</p:tagLst>
</file>

<file path=ppt/tags/tag239.xml><?xml version="1.0" encoding="utf-8"?>
<p:tagLst xmlns:p="http://schemas.openxmlformats.org/presentationml/2006/main">
  <p:tag name="AS_UNIQUEID" val="5685"/>
</p:tagLst>
</file>

<file path=ppt/tags/tag240.xml><?xml version="1.0" encoding="utf-8"?>
<p:tagLst xmlns:p="http://schemas.openxmlformats.org/presentationml/2006/main">
  <p:tag name="AS_UNIQUEID" val="5686"/>
</p:tagLst>
</file>

<file path=ppt/tags/tag241.xml><?xml version="1.0" encoding="utf-8"?>
<p:tagLst xmlns:p="http://schemas.openxmlformats.org/presentationml/2006/main">
  <p:tag name="AS_UNIQUEID" val="5687"/>
</p:tagLst>
</file>

<file path=ppt/tags/tag242.xml><?xml version="1.0" encoding="utf-8"?>
<p:tagLst xmlns:p="http://schemas.openxmlformats.org/presentationml/2006/main">
  <p:tag name="AS_UNIQUEID" val="5688"/>
</p:tagLst>
</file>

<file path=ppt/tags/tag243.xml><?xml version="1.0" encoding="utf-8"?>
<p:tagLst xmlns:p="http://schemas.openxmlformats.org/presentationml/2006/main">
  <p:tag name="AS_UNIQUEID" val="5689"/>
</p:tagLst>
</file>

<file path=ppt/tags/tag244.xml><?xml version="1.0" encoding="utf-8"?>
<p:tagLst xmlns:p="http://schemas.openxmlformats.org/presentationml/2006/main">
  <p:tag name="AS_UNIQUEID" val="5690"/>
</p:tagLst>
</file>

<file path=ppt/tags/tag245.xml><?xml version="1.0" encoding="utf-8"?>
<p:tagLst xmlns:p="http://schemas.openxmlformats.org/presentationml/2006/main">
  <p:tag name="AS_UNIQUEID" val="5691"/>
</p:tagLst>
</file>

<file path=ppt/tags/tag246.xml><?xml version="1.0" encoding="utf-8"?>
<p:tagLst xmlns:p="http://schemas.openxmlformats.org/presentationml/2006/main">
  <p:tag name="AS_UNIQUEID" val="2147"/>
  <p:tag name="KSO_WM_BEAUTIFY_FLAG" val=""/>
</p:tagLst>
</file>

<file path=ppt/tags/tag247.xml><?xml version="1.0" encoding="utf-8"?>
<p:tagLst xmlns:p="http://schemas.openxmlformats.org/presentationml/2006/main">
  <p:tag name="AS_UNIQUEID" val="2148"/>
  <p:tag name="KSO_WM_BEAUTIFY_FLAG" val=""/>
</p:tagLst>
</file>

<file path=ppt/tags/tag248.xml><?xml version="1.0" encoding="utf-8"?>
<p:tagLst xmlns:p="http://schemas.openxmlformats.org/presentationml/2006/main">
  <p:tag name="AS_UNIQUEID" val="2150"/>
  <p:tag name="KSO_WM_BEAUTIFY_FLAG" val=""/>
</p:tagLst>
</file>

<file path=ppt/tags/tag249.xml><?xml version="1.0" encoding="utf-8"?>
<p:tagLst xmlns:p="http://schemas.openxmlformats.org/presentationml/2006/main">
  <p:tag name="AS_UNIQUEID" val="2149"/>
  <p:tag name="KSO_WM_BEAUTIFY_FLAG" val=""/>
</p:tagLst>
</file>

<file path=ppt/tags/tag250.xml><?xml version="1.0" encoding="utf-8"?>
<p:tagLst xmlns:p="http://schemas.openxmlformats.org/presentationml/2006/main">
  <p:tag name="AS_UNIQUEID" val="5692"/>
</p:tagLst>
</file>

<file path=ppt/tags/tag251.xml><?xml version="1.0" encoding="utf-8"?>
<p:tagLst xmlns:p="http://schemas.openxmlformats.org/presentationml/2006/main">
  <p:tag name="AS_UNIQUEID" val="2114"/>
  <p:tag name="KSO_WM_BEAUTIFY_FLAG" val=""/>
</p:tagLst>
</file>

<file path=ppt/tags/tag252.xml><?xml version="1.0" encoding="utf-8"?>
<p:tagLst xmlns:p="http://schemas.openxmlformats.org/presentationml/2006/main">
  <p:tag name="AS_UNIQUEID" val="2121"/>
  <p:tag name="KSO_WM_BEAUTIFY_FLAG" val=""/>
</p:tagLst>
</file>

<file path=ppt/tags/tag253.xml><?xml version="1.0" encoding="utf-8"?>
<p:tagLst xmlns:p="http://schemas.openxmlformats.org/presentationml/2006/main">
  <p:tag name="AS_UNIQUEID" val="2122"/>
  <p:tag name="KSO_WM_BEAUTIFY_FLAG" val=""/>
</p:tagLst>
</file>

<file path=ppt/tags/tag254.xml><?xml version="1.0" encoding="utf-8"?>
<p:tagLst xmlns:p="http://schemas.openxmlformats.org/presentationml/2006/main">
  <p:tag name="AS_UNIQUEID" val="2123"/>
  <p:tag name="KSO_WM_BEAUTIFY_FLAG" val=""/>
</p:tagLst>
</file>

<file path=ppt/tags/tag255.xml><?xml version="1.0" encoding="utf-8"?>
<p:tagLst xmlns:p="http://schemas.openxmlformats.org/presentationml/2006/main">
  <p:tag name="AS_UNIQUEID" val="2124"/>
  <p:tag name="KSO_WM_BEAUTIFY_FLAG" val=""/>
</p:tagLst>
</file>

<file path=ppt/tags/tag256.xml><?xml version="1.0" encoding="utf-8"?>
<p:tagLst xmlns:p="http://schemas.openxmlformats.org/presentationml/2006/main">
  <p:tag name="AS_UNIQUEID" val="2125"/>
  <p:tag name="KSO_WM_BEAUTIFY_FLAG" val=""/>
</p:tagLst>
</file>

<file path=ppt/tags/tag257.xml><?xml version="1.0" encoding="utf-8"?>
<p:tagLst xmlns:p="http://schemas.openxmlformats.org/presentationml/2006/main">
  <p:tag name="AS_UNIQUEID" val="2126"/>
  <p:tag name="KSO_WM_BEAUTIFY_FLAG" val=""/>
</p:tagLst>
</file>

<file path=ppt/tags/tag258.xml><?xml version="1.0" encoding="utf-8"?>
<p:tagLst xmlns:p="http://schemas.openxmlformats.org/presentationml/2006/main">
  <p:tag name="AS_UNIQUEID" val="2127"/>
  <p:tag name="KSO_WM_BEAUTIFY_FLAG" val=""/>
</p:tagLst>
</file>

<file path=ppt/tags/tag259.xml><?xml version="1.0" encoding="utf-8"?>
<p:tagLst xmlns:p="http://schemas.openxmlformats.org/presentationml/2006/main">
  <p:tag name="AS_UNIQUEID" val="2128"/>
  <p:tag name="KSO_WM_BEAUTIFY_FLAG" val=""/>
</p:tagLst>
</file>

<file path=ppt/tags/tag260.xml><?xml version="1.0" encoding="utf-8"?>
<p:tagLst xmlns:p="http://schemas.openxmlformats.org/presentationml/2006/main">
  <p:tag name="AS_UNIQUEID" val="2129"/>
  <p:tag name="KSO_WM_BEAUTIFY_FLAG" val=""/>
</p:tagLst>
</file>

<file path=ppt/tags/tag261.xml><?xml version="1.0" encoding="utf-8"?>
<p:tagLst xmlns:p="http://schemas.openxmlformats.org/presentationml/2006/main">
  <p:tag name="AS_UNIQUEID" val="2130"/>
  <p:tag name="KSO_WM_BEAUTIFY_FLAG" val=""/>
</p:tagLst>
</file>

<file path=ppt/tags/tag262.xml><?xml version="1.0" encoding="utf-8"?>
<p:tagLst xmlns:p="http://schemas.openxmlformats.org/presentationml/2006/main">
  <p:tag name="AS_UNIQUEID" val="2131"/>
  <p:tag name="KSO_WM_BEAUTIFY_FLAG" val=""/>
</p:tagLst>
</file>

<file path=ppt/tags/tag263.xml><?xml version="1.0" encoding="utf-8"?>
<p:tagLst xmlns:p="http://schemas.openxmlformats.org/presentationml/2006/main">
  <p:tag name="AS_UNIQUEID" val="2132"/>
  <p:tag name="KSO_WM_BEAUTIFY_FLAG" val=""/>
</p:tagLst>
</file>

<file path=ppt/tags/tag264.xml><?xml version="1.0" encoding="utf-8"?>
<p:tagLst xmlns:p="http://schemas.openxmlformats.org/presentationml/2006/main">
  <p:tag name="AS_UNIQUEID" val="2133"/>
  <p:tag name="KSO_WM_BEAUTIFY_FLAG" val=""/>
</p:tagLst>
</file>

<file path=ppt/tags/tag265.xml><?xml version="1.0" encoding="utf-8"?>
<p:tagLst xmlns:p="http://schemas.openxmlformats.org/presentationml/2006/main">
  <p:tag name="AS_UNIQUEID" val="2134"/>
  <p:tag name="KSO_WM_BEAUTIFY_FLAG" val=""/>
</p:tagLst>
</file>

<file path=ppt/tags/tag266.xml><?xml version="1.0" encoding="utf-8"?>
<p:tagLst xmlns:p="http://schemas.openxmlformats.org/presentationml/2006/main">
  <p:tag name="AS_UNIQUEID" val="2135"/>
  <p:tag name="KSO_WM_BEAUTIFY_FLAG" val=""/>
</p:tagLst>
</file>

<file path=ppt/tags/tag267.xml><?xml version="1.0" encoding="utf-8"?>
<p:tagLst xmlns:p="http://schemas.openxmlformats.org/presentationml/2006/main">
  <p:tag name="AS_UNIQUEID" val="2154"/>
  <p:tag name="KSO_WM_BEAUTIFY_FLAG" val=""/>
</p:tagLst>
</file>

<file path=ppt/tags/tag268.xml><?xml version="1.0" encoding="utf-8"?>
<p:tagLst xmlns:p="http://schemas.openxmlformats.org/presentationml/2006/main">
  <p:tag name="AS_UNIQUEID" val="2155"/>
  <p:tag name="KSO_WM_BEAUTIFY_FLAG" val=""/>
</p:tagLst>
</file>

<file path=ppt/tags/tag269.xml><?xml version="1.0" encoding="utf-8"?>
<p:tagLst xmlns:p="http://schemas.openxmlformats.org/presentationml/2006/main">
  <p:tag name="AS_UNIQUEID" val="2125"/>
  <p:tag name="KSO_WM_BEAUTIFY_FLAG" val=""/>
</p:tagLst>
</file>

<file path=ppt/tags/tag270.xml><?xml version="1.0" encoding="utf-8"?>
<p:tagLst xmlns:p="http://schemas.openxmlformats.org/presentationml/2006/main">
  <p:tag name="AS_UNIQUEID" val="2131"/>
  <p:tag name="KSO_WM_BEAUTIFY_FLAG" val=""/>
</p:tagLst>
</file>

<file path=ppt/tags/tag271.xml><?xml version="1.0" encoding="utf-8"?>
<p:tagLst xmlns:p="http://schemas.openxmlformats.org/presentationml/2006/main">
  <p:tag name="AS_UNIQUEID" val="2126"/>
  <p:tag name="KSO_WM_BEAUTIFY_FLAG" val=""/>
</p:tagLst>
</file>

<file path=ppt/tags/tag272.xml><?xml version="1.0" encoding="utf-8"?>
<p:tagLst xmlns:p="http://schemas.openxmlformats.org/presentationml/2006/main">
  <p:tag name="AS_UNIQUEID" val="2132"/>
  <p:tag name="KSO_WM_BEAUTIFY_FLAG" val=""/>
</p:tagLst>
</file>

<file path=ppt/tags/tag273.xml><?xml version="1.0" encoding="utf-8"?>
<p:tagLst xmlns:p="http://schemas.openxmlformats.org/presentationml/2006/main">
  <p:tag name="AS_UNIQUEID" val="5693"/>
</p:tagLst>
</file>

<file path=ppt/tags/tag274.xml><?xml version="1.0" encoding="utf-8"?>
<p:tagLst xmlns:p="http://schemas.openxmlformats.org/presentationml/2006/main">
  <p:tag name="AS_UNIQUEID" val="2146"/>
  <p:tag name="KSO_WM_BEAUTIFY_FLAG" val=""/>
</p:tagLst>
</file>

<file path=ppt/tags/tag275.xml><?xml version="1.0" encoding="utf-8"?>
<p:tagLst xmlns:p="http://schemas.openxmlformats.org/presentationml/2006/main">
  <p:tag name="AS_UNIQUEID" val="2147"/>
  <p:tag name="KSO_WM_BEAUTIFY_FLAG" val=""/>
</p:tagLst>
</file>

<file path=ppt/tags/tag276.xml><?xml version="1.0" encoding="utf-8"?>
<p:tagLst xmlns:p="http://schemas.openxmlformats.org/presentationml/2006/main">
  <p:tag name="AS_UNIQUEID" val="2148"/>
  <p:tag name="KSO_WM_BEAUTIFY_FLAG" val=""/>
</p:tagLst>
</file>

<file path=ppt/tags/tag277.xml><?xml version="1.0" encoding="utf-8"?>
<p:tagLst xmlns:p="http://schemas.openxmlformats.org/presentationml/2006/main">
  <p:tag name="AS_UNIQUEID" val="2149"/>
  <p:tag name="KSO_WM_BEAUTIFY_FLAG" val=""/>
</p:tagLst>
</file>

<file path=ppt/tags/tag278.xml><?xml version="1.0" encoding="utf-8"?>
<p:tagLst xmlns:p="http://schemas.openxmlformats.org/presentationml/2006/main">
  <p:tag name="AS_UNIQUEID" val="2150"/>
  <p:tag name="KSO_WM_BEAUTIFY_FLAG" val=""/>
</p:tagLst>
</file>

<file path=ppt/tags/tag279.xml><?xml version="1.0" encoding="utf-8"?>
<p:tagLst xmlns:p="http://schemas.openxmlformats.org/presentationml/2006/main">
  <p:tag name="AS_UNIQUEID" val="2151"/>
  <p:tag name="KSO_WM_BEAUTIFY_FLAG" val=""/>
</p:tagLst>
</file>

<file path=ppt/tags/tag280.xml><?xml version="1.0" encoding="utf-8"?>
<p:tagLst xmlns:p="http://schemas.openxmlformats.org/presentationml/2006/main">
  <p:tag name="AS_UNIQUEID" val="2152"/>
  <p:tag name="KSO_WM_BEAUTIFY_FLAG" val=""/>
</p:tagLst>
</file>

<file path=ppt/tags/tag281.xml><?xml version="1.0" encoding="utf-8"?>
<p:tagLst xmlns:p="http://schemas.openxmlformats.org/presentationml/2006/main">
  <p:tag name="AS_UNIQUEID" val="2153"/>
  <p:tag name="KSO_WM_BEAUTIFY_FLAG" val=""/>
</p:tagLst>
</file>

<file path=ppt/tags/tag282.xml><?xml version="1.0" encoding="utf-8"?>
<p:tagLst xmlns:p="http://schemas.openxmlformats.org/presentationml/2006/main">
  <p:tag name="AS_UNIQUEID" val="2154"/>
  <p:tag name="KSO_WM_BEAUTIFY_FLAG" val=""/>
</p:tagLst>
</file>

<file path=ppt/tags/tag283.xml><?xml version="1.0" encoding="utf-8"?>
<p:tagLst xmlns:p="http://schemas.openxmlformats.org/presentationml/2006/main">
  <p:tag name="AS_UNIQUEID" val="2155"/>
  <p:tag name="KSO_WM_BEAUTIFY_FLAG" val=""/>
</p:tagLst>
</file>

<file path=ppt/tags/tag284.xml><?xml version="1.0" encoding="utf-8"?>
<p:tagLst xmlns:p="http://schemas.openxmlformats.org/presentationml/2006/main">
  <p:tag name="AS_UNIQUEID" val="2156"/>
  <p:tag name="KSO_WM_BEAUTIFY_FLAG" val=""/>
</p:tagLst>
</file>

<file path=ppt/tags/tag285.xml><?xml version="1.0" encoding="utf-8"?>
<p:tagLst xmlns:p="http://schemas.openxmlformats.org/presentationml/2006/main">
  <p:tag name="AS_UNIQUEID" val="2157"/>
  <p:tag name="KSO_WM_BEAUTIFY_FLAG" val=""/>
</p:tagLst>
</file>

<file path=ppt/tags/tag286.xml><?xml version="1.0" encoding="utf-8"?>
<p:tagLst xmlns:p="http://schemas.openxmlformats.org/presentationml/2006/main">
  <p:tag name="AS_UNIQUEID" val="2158"/>
  <p:tag name="KSO_WM_BEAUTIFY_FLAG" val=""/>
</p:tagLst>
</file>

<file path=ppt/tags/tag287.xml><?xml version="1.0" encoding="utf-8"?>
<p:tagLst xmlns:p="http://schemas.openxmlformats.org/presentationml/2006/main">
  <p:tag name="AS_UNIQUEID" val="2159"/>
  <p:tag name="KSO_WM_BEAUTIFY_FLAG" val=""/>
</p:tagLst>
</file>

<file path=ppt/tags/tag288.xml><?xml version="1.0" encoding="utf-8"?>
<p:tagLst xmlns:p="http://schemas.openxmlformats.org/presentationml/2006/main">
  <p:tag name="AS_UNIQUEID" val="2160"/>
  <p:tag name="KSO_WM_BEAUTIFY_FLAG" val=""/>
</p:tagLst>
</file>

<file path=ppt/tags/tag289.xml><?xml version="1.0" encoding="utf-8"?>
<p:tagLst xmlns:p="http://schemas.openxmlformats.org/presentationml/2006/main">
  <p:tag name="AS_UNIQUEID" val="2161"/>
  <p:tag name="KSO_WM_BEAUTIFY_FLAG" val=""/>
</p:tagLst>
</file>

<file path=ppt/tags/tag290.xml><?xml version="1.0" encoding="utf-8"?>
<p:tagLst xmlns:p="http://schemas.openxmlformats.org/presentationml/2006/main">
  <p:tag name="AS_UNIQUEID" val="2162"/>
  <p:tag name="KSO_WM_BEAUTIFY_FLAG" val=""/>
</p:tagLst>
</file>

<file path=ppt/tags/tag291.xml><?xml version="1.0" encoding="utf-8"?>
<p:tagLst xmlns:p="http://schemas.openxmlformats.org/presentationml/2006/main">
  <p:tag name="AS_UNIQUEID" val="2163"/>
  <p:tag name="KSO_WM_BEAUTIFY_FLAG" val=""/>
</p:tagLst>
</file>

<file path=ppt/tags/tag292.xml><?xml version="1.0" encoding="utf-8"?>
<p:tagLst xmlns:p="http://schemas.openxmlformats.org/presentationml/2006/main">
  <p:tag name="AS_UNIQUEID" val="2164"/>
  <p:tag name="KSO_WM_BEAUTIFY_FLAG" val=""/>
</p:tagLst>
</file>

<file path=ppt/tags/tag293.xml><?xml version="1.0" encoding="utf-8"?>
<p:tagLst xmlns:p="http://schemas.openxmlformats.org/presentationml/2006/main">
  <p:tag name="AS_UNIQUEID" val="2154"/>
  <p:tag name="KSO_WM_BEAUTIFY_FLAG" val=""/>
</p:tagLst>
</file>

<file path=ppt/tags/tag294.xml><?xml version="1.0" encoding="utf-8"?>
<p:tagLst xmlns:p="http://schemas.openxmlformats.org/presentationml/2006/main">
  <p:tag name="AS_UNIQUEID" val="2165"/>
  <p:tag name="KSO_WM_BEAUTIFY_FLAG" val=""/>
</p:tagLst>
</file>

<file path=ppt/tags/tag295.xml><?xml version="1.0" encoding="utf-8"?>
<p:tagLst xmlns:p="http://schemas.openxmlformats.org/presentationml/2006/main">
  <p:tag name="AS_UNIQUEID" val="2166"/>
  <p:tag name="KSO_WM_BEAUTIFY_FLAG" val=""/>
</p:tagLst>
</file>

<file path=ppt/tags/tag296.xml><?xml version="1.0" encoding="utf-8"?>
<p:tagLst xmlns:p="http://schemas.openxmlformats.org/presentationml/2006/main">
  <p:tag name="AS_UNIQUEID" val="2155"/>
  <p:tag name="KSO_WM_BEAUTIFY_FLAG" val=""/>
</p:tagLst>
</file>

<file path=ppt/tags/tag297.xml><?xml version="1.0" encoding="utf-8"?>
<p:tagLst xmlns:p="http://schemas.openxmlformats.org/presentationml/2006/main">
  <p:tag name="AS_UNIQUEID" val="5694"/>
</p:tagLst>
</file>

<file path=ppt/tags/tag298.xml><?xml version="1.0" encoding="utf-8"?>
<p:tagLst xmlns:p="http://schemas.openxmlformats.org/presentationml/2006/main">
  <p:tag name="AS_UNIQUEID" val="2176"/>
  <p:tag name="KSO_WM_BEAUTIFY_FLAG" val=""/>
</p:tagLst>
</file>

<file path=ppt/tags/tag299.xml><?xml version="1.0" encoding="utf-8"?>
<p:tagLst xmlns:p="http://schemas.openxmlformats.org/presentationml/2006/main">
  <p:tag name="AS_UNIQUEID" val="2177"/>
  <p:tag name="KSO_WM_BEAUTIFY_FLAG" val=""/>
</p:tagLst>
</file>

<file path=ppt/tags/tag300.xml><?xml version="1.0" encoding="utf-8"?>
<p:tagLst xmlns:p="http://schemas.openxmlformats.org/presentationml/2006/main">
  <p:tag name="AS_UNIQUEID" val="2178"/>
  <p:tag name="KSO_WM_BEAUTIFY_FLAG" val=""/>
</p:tagLst>
</file>

<file path=ppt/tags/tag301.xml><?xml version="1.0" encoding="utf-8"?>
<p:tagLst xmlns:p="http://schemas.openxmlformats.org/presentationml/2006/main">
  <p:tag name="AS_UNIQUEID" val="2179"/>
  <p:tag name="KSO_WM_BEAUTIFY_FLAG" val=""/>
</p:tagLst>
</file>

<file path=ppt/tags/tag302.xml><?xml version="1.0" encoding="utf-8"?>
<p:tagLst xmlns:p="http://schemas.openxmlformats.org/presentationml/2006/main">
  <p:tag name="AS_UNIQUEID" val="2180"/>
  <p:tag name="KSO_WM_BEAUTIFY_FLAG" val=""/>
</p:tagLst>
</file>

<file path=ppt/tags/tag303.xml><?xml version="1.0" encoding="utf-8"?>
<p:tagLst xmlns:p="http://schemas.openxmlformats.org/presentationml/2006/main">
  <p:tag name="AS_UNIQUEID" val="2181"/>
  <p:tag name="KSO_WM_BEAUTIFY_FLAG" val=""/>
</p:tagLst>
</file>

<file path=ppt/tags/tag304.xml><?xml version="1.0" encoding="utf-8"?>
<p:tagLst xmlns:p="http://schemas.openxmlformats.org/presentationml/2006/main">
  <p:tag name="AS_UNIQUEID" val="2182"/>
  <p:tag name="KSO_WM_BEAUTIFY_FLAG" val=""/>
</p:tagLst>
</file>

<file path=ppt/tags/tag305.xml><?xml version="1.0" encoding="utf-8"?>
<p:tagLst xmlns:p="http://schemas.openxmlformats.org/presentationml/2006/main">
  <p:tag name="AS_UNIQUEID" val="2183"/>
  <p:tag name="KSO_WM_BEAUTIFY_FLAG" val=""/>
</p:tagLst>
</file>

<file path=ppt/tags/tag306.xml><?xml version="1.0" encoding="utf-8"?>
<p:tagLst xmlns:p="http://schemas.openxmlformats.org/presentationml/2006/main">
  <p:tag name="AS_UNIQUEID" val="2184"/>
  <p:tag name="KSO_WM_BEAUTIFY_FLAG" val=""/>
</p:tagLst>
</file>

<file path=ppt/tags/tag307.xml><?xml version="1.0" encoding="utf-8"?>
<p:tagLst xmlns:p="http://schemas.openxmlformats.org/presentationml/2006/main">
  <p:tag name="AS_UNIQUEID" val="2185"/>
  <p:tag name="KSO_WM_BEAUTIFY_FLAG" val=""/>
</p:tagLst>
</file>

<file path=ppt/tags/tag308.xml><?xml version="1.0" encoding="utf-8"?>
<p:tagLst xmlns:p="http://schemas.openxmlformats.org/presentationml/2006/main">
  <p:tag name="AS_UNIQUEID" val="2186"/>
  <p:tag name="KSO_WM_BEAUTIFY_FLAG" val=""/>
</p:tagLst>
</file>

<file path=ppt/tags/tag309.xml><?xml version="1.0" encoding="utf-8"?>
<p:tagLst xmlns:p="http://schemas.openxmlformats.org/presentationml/2006/main">
  <p:tag name="AS_UNIQUEID" val="2187"/>
  <p:tag name="KSO_WM_BEAUTIFY_FLAG" val=""/>
</p:tagLst>
</file>

<file path=ppt/tags/tag310.xml><?xml version="1.0" encoding="utf-8"?>
<p:tagLst xmlns:p="http://schemas.openxmlformats.org/presentationml/2006/main">
  <p:tag name="AS_UNIQUEID" val="2154"/>
  <p:tag name="KSO_WM_BEAUTIFY_FLAG" val=""/>
</p:tagLst>
</file>

<file path=ppt/tags/tag311.xml><?xml version="1.0" encoding="utf-8"?>
<p:tagLst xmlns:p="http://schemas.openxmlformats.org/presentationml/2006/main">
  <p:tag name="AS_UNIQUEID" val="2155"/>
  <p:tag name="KSO_WM_BEAUTIFY_FLAG" val=""/>
</p:tagLst>
</file>

<file path=ppt/tags/tag312.xml><?xml version="1.0" encoding="utf-8"?>
<p:tagLst xmlns:p="http://schemas.openxmlformats.org/presentationml/2006/main">
  <p:tag name="AS_UNIQUEID" val="5695"/>
</p:tagLst>
</file>

<file path=ppt/tags/tag313.xml><?xml version="1.0" encoding="utf-8"?>
<p:tagLst xmlns:p="http://schemas.openxmlformats.org/presentationml/2006/main">
  <p:tag name="AS_UNIQUEID" val="2197"/>
  <p:tag name="KSO_WM_BEAUTIFY_FLAG" val=""/>
</p:tagLst>
</file>

<file path=ppt/tags/tag314.xml><?xml version="1.0" encoding="utf-8"?>
<p:tagLst xmlns:p="http://schemas.openxmlformats.org/presentationml/2006/main">
  <p:tag name="AS_UNIQUEID" val="2198"/>
  <p:tag name="KSO_WM_BEAUTIFY_FLAG" val=""/>
</p:tagLst>
</file>

<file path=ppt/tags/tag315.xml><?xml version="1.0" encoding="utf-8"?>
<p:tagLst xmlns:p="http://schemas.openxmlformats.org/presentationml/2006/main">
  <p:tag name="AS_UNIQUEID" val="2199"/>
  <p:tag name="KSO_WM_BEAUTIFY_FLAG" val=""/>
</p:tagLst>
</file>

<file path=ppt/tags/tag316.xml><?xml version="1.0" encoding="utf-8"?>
<p:tagLst xmlns:p="http://schemas.openxmlformats.org/presentationml/2006/main">
  <p:tag name="AS_UNIQUEID" val="2200"/>
  <p:tag name="KSO_WM_BEAUTIFY_FLAG" val=""/>
</p:tagLst>
</file>

<file path=ppt/tags/tag317.xml><?xml version="1.0" encoding="utf-8"?>
<p:tagLst xmlns:p="http://schemas.openxmlformats.org/presentationml/2006/main">
  <p:tag name="AS_UNIQUEID" val="2202"/>
  <p:tag name="KSO_WM_BEAUTIFY_FLAG" val=""/>
</p:tagLst>
</file>

<file path=ppt/tags/tag318.xml><?xml version="1.0" encoding="utf-8"?>
<p:tagLst xmlns:p="http://schemas.openxmlformats.org/presentationml/2006/main">
  <p:tag name="AS_UNIQUEID" val="2203"/>
  <p:tag name="KSO_WM_BEAUTIFY_FLAG" val=""/>
</p:tagLst>
</file>

<file path=ppt/tags/tag319.xml><?xml version="1.0" encoding="utf-8"?>
<p:tagLst xmlns:p="http://schemas.openxmlformats.org/presentationml/2006/main">
  <p:tag name="AS_UNIQUEID" val="2204"/>
  <p:tag name="KSO_WM_BEAUTIFY_FLAG" val=""/>
</p:tagLst>
</file>

<file path=ppt/tags/tag320.xml><?xml version="1.0" encoding="utf-8"?>
<p:tagLst xmlns:p="http://schemas.openxmlformats.org/presentationml/2006/main">
  <p:tag name="AS_UNIQUEID" val="2205"/>
  <p:tag name="KSO_WM_BEAUTIFY_FLAG" val=""/>
</p:tagLst>
</file>

<file path=ppt/tags/tag321.xml><?xml version="1.0" encoding="utf-8"?>
<p:tagLst xmlns:p="http://schemas.openxmlformats.org/presentationml/2006/main">
  <p:tag name="AS_UNIQUEID" val="2206"/>
  <p:tag name="KSO_WM_BEAUTIFY_FLAG" val=""/>
</p:tagLst>
</file>

<file path=ppt/tags/tag322.xml><?xml version="1.0" encoding="utf-8"?>
<p:tagLst xmlns:p="http://schemas.openxmlformats.org/presentationml/2006/main">
  <p:tag name="AS_UNIQUEID" val="2207"/>
  <p:tag name="KSO_WM_BEAUTIFY_FLAG" val=""/>
</p:tagLst>
</file>

<file path=ppt/tags/tag323.xml><?xml version="1.0" encoding="utf-8"?>
<p:tagLst xmlns:p="http://schemas.openxmlformats.org/presentationml/2006/main">
  <p:tag name="AS_UNIQUEID" val="2208"/>
  <p:tag name="KSO_WM_BEAUTIFY_FLAG" val=""/>
</p:tagLst>
</file>

<file path=ppt/tags/tag324.xml><?xml version="1.0" encoding="utf-8"?>
<p:tagLst xmlns:p="http://schemas.openxmlformats.org/presentationml/2006/main">
  <p:tag name="AS_UNIQUEID" val="2209"/>
  <p:tag name="KSO_WM_BEAUTIFY_FLAG" val=""/>
</p:tagLst>
</file>

<file path=ppt/tags/tag325.xml><?xml version="1.0" encoding="utf-8"?>
<p:tagLst xmlns:p="http://schemas.openxmlformats.org/presentationml/2006/main">
  <p:tag name="AS_UNIQUEID" val="2154"/>
  <p:tag name="KSO_WM_BEAUTIFY_FLAG" val=""/>
</p:tagLst>
</file>

<file path=ppt/tags/tag326.xml><?xml version="1.0" encoding="utf-8"?>
<p:tagLst xmlns:p="http://schemas.openxmlformats.org/presentationml/2006/main">
  <p:tag name="AS_UNIQUEID" val="2201"/>
  <p:tag name="KSO_WM_BEAUTIFY_FLAG" val=""/>
</p:tagLst>
</file>

<file path=ppt/tags/tag327.xml><?xml version="1.0" encoding="utf-8"?>
<p:tagLst xmlns:p="http://schemas.openxmlformats.org/presentationml/2006/main">
  <p:tag name="AS_UNIQUEID" val="2155"/>
  <p:tag name="KSO_WM_BEAUTIFY_FLAG" val=""/>
</p:tagLst>
</file>

<file path=ppt/tags/tag328.xml><?xml version="1.0" encoding="utf-8"?>
<p:tagLst xmlns:p="http://schemas.openxmlformats.org/presentationml/2006/main">
  <p:tag name="AS_UNIQUEID" val="5696"/>
</p:tagLst>
</file>

<file path=ppt/tags/tag329.xml><?xml version="1.0" encoding="utf-8"?>
<p:tagLst xmlns:p="http://schemas.openxmlformats.org/presentationml/2006/main">
  <p:tag name="AS_UNIQUEID" val="484"/>
  <p:tag name="KSO_WM_BEAUTIFY_FLAG" val=""/>
</p:tagLst>
</file>

<file path=ppt/tags/tag330.xml><?xml version="1.0" encoding="utf-8"?>
<p:tagLst xmlns:p="http://schemas.openxmlformats.org/presentationml/2006/main">
  <p:tag name="AS_UNIQUEID" val="486"/>
  <p:tag name="KSO_WM_BEAUTIFY_FLAG" val=""/>
  <p:tag name="KSO_WM_UNIT_TABLE_BEAUTIFY" val="smartTable{8ab10acb-c1c1-4c11-88c6-8ad062b486b7}"/>
  <p:tag name="TABLE_ENDDRAG_ORIGIN_RECT" val="938*852"/>
  <p:tag name="TABLE_ENDDRAG_RECT" val="12*109*938*852"/>
</p:tagLst>
</file>

<file path=ppt/tags/tag331.xml><?xml version="1.0" encoding="utf-8"?>
<p:tagLst xmlns:p="http://schemas.openxmlformats.org/presentationml/2006/main">
  <p:tag name="AS_UNIQUEID" val="5697"/>
</p:tagLst>
</file>

<file path=ppt/tags/tag332.xml><?xml version="1.0" encoding="utf-8"?>
<p:tagLst xmlns:p="http://schemas.openxmlformats.org/presentationml/2006/main">
  <p:tag name="AS_UNIQUEID" val="484"/>
  <p:tag name="KSO_WM_BEAUTIFY_FLAG" val=""/>
</p:tagLst>
</file>

<file path=ppt/tags/tag333.xml><?xml version="1.0" encoding="utf-8"?>
<p:tagLst xmlns:p="http://schemas.openxmlformats.org/presentationml/2006/main">
  <p:tag name="AS_UNIQUEID" val="486"/>
  <p:tag name="KSO_WM_BEAUTIFY_FLAG" val=""/>
  <p:tag name="KSO_WM_UNIT_TABLE_BEAUTIFY" val="smartTable{a5fed66b-b3f1-4cc9-bfca-7871ca78a3be}"/>
  <p:tag name="TABLE_ENDDRAG_ORIGIN_RECT" val="925*406"/>
  <p:tag name="TABLE_ENDDRAG_RECT" val="17*36*925*406"/>
</p:tagLst>
</file>

<file path=ppt/tags/tag334.xml><?xml version="1.0" encoding="utf-8"?>
<p:tagLst xmlns:p="http://schemas.openxmlformats.org/presentationml/2006/main">
  <p:tag name="AS_UNIQUEID" val="5698"/>
</p:tagLst>
</file>

<file path=ppt/tags/tag335.xml><?xml version="1.0" encoding="utf-8"?>
<p:tagLst xmlns:p="http://schemas.openxmlformats.org/presentationml/2006/main">
  <p:tag name="AS_UNIQUEID" val="5505"/>
  <p:tag name="KSO_WM_BEAUTIFY_FLAG" val=""/>
</p:tagLst>
</file>

<file path=ppt/tags/tag336.xml><?xml version="1.0" encoding="utf-8"?>
<p:tagLst xmlns:p="http://schemas.openxmlformats.org/presentationml/2006/main">
  <p:tag name="AS_UNIQUEID" val="5506"/>
  <p:tag name="KSO_WM_BEAUTIFY_FLAG" val=""/>
</p:tagLst>
</file>

<file path=ppt/tags/tag337.xml><?xml version="1.0" encoding="utf-8"?>
<p:tagLst xmlns:p="http://schemas.openxmlformats.org/presentationml/2006/main">
  <p:tag name="AS_UNIQUEID" val="5507"/>
  <p:tag name="KSO_WM_BEAUTIFY_FLAG" val=""/>
</p:tagLst>
</file>

<file path=ppt/tags/tag338.xml><?xml version="1.0" encoding="utf-8"?>
<p:tagLst xmlns:p="http://schemas.openxmlformats.org/presentationml/2006/main">
  <p:tag name="AS_UNIQUEID" val="5699"/>
  <p:tag name="KSO_WM_BEAUTIFY_FLAG" val=""/>
</p:tagLst>
</file>

<file path=ppt/tags/tag339.xml><?xml version="1.0" encoding="utf-8"?>
<p:tagLst xmlns:p="http://schemas.openxmlformats.org/presentationml/2006/main">
  <p:tag name="AS_UNIQUEID" val="5700"/>
  <p:tag name="KSO_WM_BEAUTIFY_FLAG" val=""/>
</p:tagLst>
</file>

<file path=ppt/tags/tag340.xml><?xml version="1.0" encoding="utf-8"?>
<p:tagLst xmlns:p="http://schemas.openxmlformats.org/presentationml/2006/main">
  <p:tag name="AS_UNIQUEID" val="5701"/>
</p:tagLst>
</file>

<file path=ppt/tags/tag341.xml><?xml version="1.0" encoding="utf-8"?>
<p:tagLst xmlns:p="http://schemas.openxmlformats.org/presentationml/2006/main">
  <p:tag name="AS_UNIQUEID" val="5702"/>
</p:tagLst>
</file>

<file path=ppt/tags/tag342.xml><?xml version="1.0" encoding="utf-8"?>
<p:tagLst xmlns:p="http://schemas.openxmlformats.org/presentationml/2006/main">
  <p:tag name="AS_UNIQUEID" val="5703"/>
</p:tagLst>
</file>

<file path=ppt/tags/tag343.xml><?xml version="1.0" encoding="utf-8"?>
<p:tagLst xmlns:p="http://schemas.openxmlformats.org/presentationml/2006/main">
  <p:tag name="AS_UNIQUEID" val="5704"/>
</p:tagLst>
</file>

<file path=ppt/tags/tag344.xml><?xml version="1.0" encoding="utf-8"?>
<p:tagLst xmlns:p="http://schemas.openxmlformats.org/presentationml/2006/main">
  <p:tag name="AS_UNIQUEID" val="5705"/>
</p:tagLst>
</file>

<file path=ppt/tags/tag345.xml><?xml version="1.0" encoding="utf-8"?>
<p:tagLst xmlns:p="http://schemas.openxmlformats.org/presentationml/2006/main">
  <p:tag name="AS_UNIQUEID" val="5510"/>
  <p:tag name="KSO_WM_BEAUTIFY_FLAG" val=""/>
</p:tagLst>
</file>

<file path=ppt/tags/tag346.xml><?xml version="1.0" encoding="utf-8"?>
<p:tagLst xmlns:p="http://schemas.openxmlformats.org/presentationml/2006/main">
  <p:tag name="AS_UNIQUEID" val="5511"/>
  <p:tag name="KSO_WM_BEAUTIFY_FLAG" val=""/>
</p:tagLst>
</file>

<file path=ppt/tags/tag347.xml><?xml version="1.0" encoding="utf-8"?>
<p:tagLst xmlns:p="http://schemas.openxmlformats.org/presentationml/2006/main">
  <p:tag name="AS_UNIQUEID" val="5512"/>
  <p:tag name="KSO_WM_BEAUTIFY_FLAG" val=""/>
</p:tagLst>
</file>

<file path=ppt/tags/tag348.xml><?xml version="1.0" encoding="utf-8"?>
<p:tagLst xmlns:p="http://schemas.openxmlformats.org/presentationml/2006/main">
  <p:tag name="AS_UNIQUEID" val="5513"/>
  <p:tag name="KSO_WM_BEAUTIFY_FLAG" val=""/>
</p:tagLst>
</file>

<file path=ppt/tags/tag349.xml><?xml version="1.0" encoding="utf-8"?>
<p:tagLst xmlns:p="http://schemas.openxmlformats.org/presentationml/2006/main">
  <p:tag name="AS_UNIQUEID" val="5514"/>
  <p:tag name="KSO_WM_BEAUTIFY_FLAG" val=""/>
</p:tagLst>
</file>

<file path=ppt/tags/tag350.xml><?xml version="1.0" encoding="utf-8"?>
<p:tagLst xmlns:p="http://schemas.openxmlformats.org/presentationml/2006/main">
  <p:tag name="AS_UNIQUEID" val="4444"/>
</p:tagLst>
</file>

<file path=ppt/tags/tag351.xml><?xml version="1.0" encoding="utf-8"?>
<p:tagLst xmlns:p="http://schemas.openxmlformats.org/presentationml/2006/main">
  <p:tag name="AS_UNIQUEID" val="4445"/>
</p:tagLst>
</file>

<file path=ppt/tags/tag352.xml><?xml version="1.0" encoding="utf-8"?>
<p:tagLst xmlns:p="http://schemas.openxmlformats.org/presentationml/2006/main">
  <p:tag name="AS_UNIQUEID" val="4446"/>
  <p:tag name="KSO_WM_BEAUTIFY_FLAG" val=""/>
</p:tagLst>
</file>

<file path=ppt/tags/tag353.xml><?xml version="1.0" encoding="utf-8"?>
<p:tagLst xmlns:p="http://schemas.openxmlformats.org/presentationml/2006/main">
  <p:tag name="AS_UNIQUEID" val="4447"/>
  <p:tag name="KSO_WM_BEAUTIFY_FLAG" val=""/>
</p:tagLst>
</file>

<file path=ppt/tags/tag354.xml><?xml version="1.0" encoding="utf-8"?>
<p:tagLst xmlns:p="http://schemas.openxmlformats.org/presentationml/2006/main">
  <p:tag name="AS_UNIQUEID" val="4448"/>
  <p:tag name="KSO_WM_BEAUTIFY_FLAG" val=""/>
</p:tagLst>
</file>

<file path=ppt/tags/tag355.xml><?xml version="1.0" encoding="utf-8"?>
<p:tagLst xmlns:p="http://schemas.openxmlformats.org/presentationml/2006/main">
  <p:tag name="AS_UNIQUEID" val="4439"/>
</p:tagLst>
</file>

<file path=ppt/tags/tag356.xml><?xml version="1.0" encoding="utf-8"?>
<p:tagLst xmlns:p="http://schemas.openxmlformats.org/presentationml/2006/main">
  <p:tag name="AS_UNIQUEID" val="4440"/>
</p:tagLst>
</file>

<file path=ppt/tags/tag357.xml><?xml version="1.0" encoding="utf-8"?>
<p:tagLst xmlns:p="http://schemas.openxmlformats.org/presentationml/2006/main">
  <p:tag name="AS_UNIQUEID" val="4441"/>
  <p:tag name="KSO_WM_BEAUTIFY_FLAG" val=""/>
</p:tagLst>
</file>

<file path=ppt/tags/tag358.xml><?xml version="1.0" encoding="utf-8"?>
<p:tagLst xmlns:p="http://schemas.openxmlformats.org/presentationml/2006/main">
  <p:tag name="AS_UNIQUEID" val="4442"/>
  <p:tag name="KSO_WM_BEAUTIFY_FLAG" val=""/>
</p:tagLst>
</file>

<file path=ppt/tags/tag359.xml><?xml version="1.0" encoding="utf-8"?>
<p:tagLst xmlns:p="http://schemas.openxmlformats.org/presentationml/2006/main">
  <p:tag name="AS_UNIQUEID" val="4443"/>
  <p:tag name="KSO_WM_BEAUTIFY_FLAG" val=""/>
</p:tagLst>
</file>

<file path=ppt/tags/tag360.xml><?xml version="1.0" encoding="utf-8"?>
<p:tagLst xmlns:p="http://schemas.openxmlformats.org/presentationml/2006/main">
  <p:tag name="AS_UNIQUEID" val="4450"/>
</p:tagLst>
</file>

<file path=ppt/tags/tag361.xml><?xml version="1.0" encoding="utf-8"?>
<p:tagLst xmlns:p="http://schemas.openxmlformats.org/presentationml/2006/main">
  <p:tag name="AS_UNIQUEID" val="4451"/>
</p:tagLst>
</file>

<file path=ppt/tags/tag362.xml><?xml version="1.0" encoding="utf-8"?>
<p:tagLst xmlns:p="http://schemas.openxmlformats.org/presentationml/2006/main">
  <p:tag name="AS_UNIQUEID" val="4452"/>
  <p:tag name="KSO_WM_BEAUTIFY_FLAG" val=""/>
</p:tagLst>
</file>

<file path=ppt/tags/tag363.xml><?xml version="1.0" encoding="utf-8"?>
<p:tagLst xmlns:p="http://schemas.openxmlformats.org/presentationml/2006/main">
  <p:tag name="AS_UNIQUEID" val="4453"/>
  <p:tag name="KSO_WM_BEAUTIFY_FLAG" val=""/>
</p:tagLst>
</file>

<file path=ppt/tags/tag364.xml><?xml version="1.0" encoding="utf-8"?>
<p:tagLst xmlns:p="http://schemas.openxmlformats.org/presentationml/2006/main">
  <p:tag name="AS_UNIQUEID" val="4454"/>
  <p:tag name="KSO_WM_BEAUTIFY_FLAG" val=""/>
</p:tagLst>
</file>

<file path=ppt/tags/tag365.xml><?xml version="1.0" encoding="utf-8"?>
<p:tagLst xmlns:p="http://schemas.openxmlformats.org/presentationml/2006/main">
  <p:tag name="AS_UNIQUEID" val="5706"/>
</p:tagLst>
</file>

<file path=ppt/tags/tag366.xml><?xml version="1.0" encoding="utf-8"?>
<p:tagLst xmlns:p="http://schemas.openxmlformats.org/presentationml/2006/main">
  <p:tag name="AS_UNIQUEID" val="5707"/>
</p:tagLst>
</file>

<file path=ppt/tags/tag367.xml><?xml version="1.0" encoding="utf-8"?>
<p:tagLst xmlns:p="http://schemas.openxmlformats.org/presentationml/2006/main">
  <p:tag name="AS_UNIQUEID" val="5708"/>
</p:tagLst>
</file>

<file path=ppt/tags/tag368.xml><?xml version="1.0" encoding="utf-8"?>
<p:tagLst xmlns:p="http://schemas.openxmlformats.org/presentationml/2006/main">
  <p:tag name="AS_UNIQUEID" val="5709"/>
</p:tagLst>
</file>

<file path=ppt/tags/tag369.xml><?xml version="1.0" encoding="utf-8"?>
<p:tagLst xmlns:p="http://schemas.openxmlformats.org/presentationml/2006/main">
  <p:tag name="AS_UNIQUEID" val="5710"/>
</p:tagLst>
</file>

<file path=ppt/tags/tag370.xml><?xml version="1.0" encoding="utf-8"?>
<p:tagLst xmlns:p="http://schemas.openxmlformats.org/presentationml/2006/main">
  <p:tag name="AS_UNIQUEID" val="5711"/>
</p:tagLst>
</file>

<file path=ppt/tags/tag371.xml><?xml version="1.0" encoding="utf-8"?>
<p:tagLst xmlns:p="http://schemas.openxmlformats.org/presentationml/2006/main">
  <p:tag name="AS_UNIQUEID" val="2267"/>
  <p:tag name="KSO_WM_BEAUTIFY_FLAG" val=""/>
</p:tagLst>
</file>

<file path=ppt/tags/tag372.xml><?xml version="1.0" encoding="utf-8"?>
<p:tagLst xmlns:p="http://schemas.openxmlformats.org/presentationml/2006/main">
  <p:tag name="AS_UNIQUEID" val="2268"/>
  <p:tag name="KSO_WM_BEAUTIFY_FLAG" val=""/>
</p:tagLst>
</file>

<file path=ppt/tags/tag373.xml><?xml version="1.0" encoding="utf-8"?>
<p:tagLst xmlns:p="http://schemas.openxmlformats.org/presentationml/2006/main">
  <p:tag name="AS_UNIQUEID" val="5712"/>
</p:tagLst>
</file>

<file path=ppt/tags/tag374.xml><?xml version="1.0" encoding="utf-8"?>
<p:tagLst xmlns:p="http://schemas.openxmlformats.org/presentationml/2006/main">
  <p:tag name="AS_UNIQUEID" val="5713"/>
  <p:tag name="KSO_WM_BEAUTIFY_FLAG" val=""/>
  <p:tag name="TABLE_ENDDRAG_ORIGIN_RECT" val="880*402"/>
  <p:tag name="TABLE_ENDDRAG_RECT" val="62*49*880*402"/>
</p:tagLst>
</file>

<file path=ppt/tags/tag375.xml><?xml version="1.0" encoding="utf-8"?>
<p:tagLst xmlns:p="http://schemas.openxmlformats.org/presentationml/2006/main">
  <p:tag name="AS_UNIQUEID" val="5714"/>
</p:tagLst>
</file>

<file path=ppt/tags/tag376.xml><?xml version="1.0" encoding="utf-8"?>
<p:tagLst xmlns:p="http://schemas.openxmlformats.org/presentationml/2006/main">
  <p:tag name="AS_UNIQUEID" val="5715"/>
</p:tagLst>
</file>

<file path=ppt/tags/tag377.xml><?xml version="1.0" encoding="utf-8"?>
<p:tagLst xmlns:p="http://schemas.openxmlformats.org/presentationml/2006/main">
  <p:tag name="AS_UNIQUEID" val="2403"/>
  <p:tag name="KSO_WM_BEAUTIFY_FLAG" val=""/>
</p:tagLst>
</file>

<file path=ppt/tags/tag378.xml><?xml version="1.0" encoding="utf-8"?>
<p:tagLst xmlns:p="http://schemas.openxmlformats.org/presentationml/2006/main">
  <p:tag name="AS_UNIQUEID" val="428"/>
  <p:tag name="KSO_WM_BEAUTIFY_FLAG" val=""/>
</p:tagLst>
</file>

<file path=ppt/tags/tag379.xml><?xml version="1.0" encoding="utf-8"?>
<p:tagLst xmlns:p="http://schemas.openxmlformats.org/presentationml/2006/main">
  <p:tag name="AS_UNIQUEID" val="5716"/>
</p:tagLst>
</file>

<file path=ppt/tags/tag380.xml><?xml version="1.0" encoding="utf-8"?>
<p:tagLst xmlns:p="http://schemas.openxmlformats.org/presentationml/2006/main">
  <p:tag name="AS_UNIQUEID" val="5717"/>
</p:tagLst>
</file>

<file path=ppt/tags/tag381.xml><?xml version="1.0" encoding="utf-8"?>
<p:tagLst xmlns:p="http://schemas.openxmlformats.org/presentationml/2006/main">
  <p:tag name="AS_UNIQUEID" val="5718"/>
</p:tagLst>
</file>

<file path=ppt/tags/tag382.xml><?xml version="1.0" encoding="utf-8"?>
<p:tagLst xmlns:p="http://schemas.openxmlformats.org/presentationml/2006/main">
  <p:tag name="AS_UNIQUEID" val="5719"/>
  <p:tag name="KSO_WM_BEAUTIFY_FLAG" val=""/>
</p:tagLst>
</file>

<file path=ppt/tags/tag383.xml><?xml version="1.0" encoding="utf-8"?>
<p:tagLst xmlns:p="http://schemas.openxmlformats.org/presentationml/2006/main">
  <p:tag name="AS_UNIQUEID" val="5720"/>
  <p:tag name="KSO_WM_BEAUTIFY_FLAG" val=""/>
</p:tagLst>
</file>

<file path=ppt/tags/tag384.xml><?xml version="1.0" encoding="utf-8"?>
<p:tagLst xmlns:p="http://schemas.openxmlformats.org/presentationml/2006/main">
  <p:tag name="AS_UNIQUEID" val="5721"/>
  <p:tag name="KSO_WM_BEAUTIFY_FLAG" val=""/>
</p:tagLst>
</file>

<file path=ppt/tags/tag385.xml><?xml version="1.0" encoding="utf-8"?>
<p:tagLst xmlns:p="http://schemas.openxmlformats.org/presentationml/2006/main">
  <p:tag name="AS_UNIQUEID" val="5722"/>
  <p:tag name="KSO_WM_BEAUTIFY_FLAG" val=""/>
</p:tagLst>
</file>

<file path=ppt/tags/tag386.xml><?xml version="1.0" encoding="utf-8"?>
<p:tagLst xmlns:p="http://schemas.openxmlformats.org/presentationml/2006/main">
  <p:tag name="AS_UNIQUEID" val="2465"/>
  <p:tag name="KSO_WM_BEAUTIFY_FLAG" val=""/>
</p:tagLst>
</file>

<file path=ppt/tags/tag387.xml><?xml version="1.0" encoding="utf-8"?>
<p:tagLst xmlns:p="http://schemas.openxmlformats.org/presentationml/2006/main">
  <p:tag name="AS_UNIQUEID" val="1280"/>
  <p:tag name="KSO_WM_BEAUTIFY_FLAG" val=""/>
</p:tagLst>
</file>

<file path=ppt/tags/tag388.xml><?xml version="1.0" encoding="utf-8"?>
<p:tagLst xmlns:p="http://schemas.openxmlformats.org/presentationml/2006/main">
  <p:tag name="AS_UNIQUEID" val="1281"/>
  <p:tag name="KSO_WM_BEAUTIFY_FLAG" val=""/>
</p:tagLst>
</file>

<file path=ppt/tags/tag389.xml><?xml version="1.0" encoding="utf-8"?>
<p:tagLst xmlns:p="http://schemas.openxmlformats.org/presentationml/2006/main">
  <p:tag name="AS_UNIQUEID" val="2466"/>
  <p:tag name="KSO_WM_BEAUTIFY_FLAG" val=""/>
</p:tagLst>
</file>

<file path=ppt/tags/tag390.xml><?xml version="1.0" encoding="utf-8"?>
<p:tagLst xmlns:p="http://schemas.openxmlformats.org/presentationml/2006/main">
  <p:tag name="AS_UNIQUEID" val="2467"/>
  <p:tag name="KSO_WM_BEAUTIFY_FLAG" val=""/>
</p:tagLst>
</file>

<file path=ppt/tags/tag391.xml><?xml version="1.0" encoding="utf-8"?>
<p:tagLst xmlns:p="http://schemas.openxmlformats.org/presentationml/2006/main">
  <p:tag name="AS_UNIQUEID" val="1282"/>
  <p:tag name="KSO_WM_BEAUTIFY_FLAG" val=""/>
</p:tagLst>
</file>

<file path=ppt/tags/tag392.xml><?xml version="1.0" encoding="utf-8"?>
<p:tagLst xmlns:p="http://schemas.openxmlformats.org/presentationml/2006/main">
  <p:tag name="AS_UNIQUEID" val="5723"/>
</p:tagLst>
</file>

<file path=ppt/tags/tag393.xml><?xml version="1.0" encoding="utf-8"?>
<p:tagLst xmlns:p="http://schemas.openxmlformats.org/presentationml/2006/main">
  <p:tag name="AS_UNIQUEID" val="2324"/>
</p:tagLst>
</file>

<file path=ppt/tags/tag394.xml><?xml version="1.0" encoding="utf-8"?>
<p:tagLst xmlns:p="http://schemas.openxmlformats.org/presentationml/2006/main">
  <p:tag name="AS_UNIQUEID" val="5799"/>
</p:tagLst>
</file>

<file path=ppt/tags/tag395.xml><?xml version="1.0" encoding="utf-8"?>
<p:tagLst xmlns:p="http://schemas.openxmlformats.org/presentationml/2006/main">
  <p:tag name="AS_UNIQUEID" val="5800"/>
</p:tagLst>
</file>

<file path=ppt/tags/tag39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自定义 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79646"/>
      </a:hlink>
      <a:folHlink>
        <a:srgbClr val="F79646"/>
      </a:folHlink>
    </a:clrScheme>
    <a:fontScheme name="Office 主题​​">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16</Slides>
  <Notes>1</Notes>
  <TotalTime>1</TotalTime>
  <HiddenSlides>0</HiddenSlides>
  <MMClips>0</MMClips>
  <ScaleCrop>0</ScaleCrop>
  <HeadingPairs>
    <vt:vector baseType="variant" size="6">
      <vt:variant>
        <vt:lpstr>Fonts used</vt:lpstr>
      </vt:variant>
      <vt:variant>
        <vt:i4>18</vt:i4>
      </vt:variant>
      <vt:variant>
        <vt:lpstr>Theme</vt:lpstr>
      </vt:variant>
      <vt:variant>
        <vt:i4>1</vt:i4>
      </vt:variant>
      <vt:variant>
        <vt:lpstr>Slide Titles</vt:lpstr>
      </vt:variant>
      <vt:variant>
        <vt:i4>16</vt:i4>
      </vt:variant>
    </vt:vector>
  </HeadingPairs>
  <TitlesOfParts>
    <vt:vector baseType="lpstr" size="35">
      <vt:lpstr>Arial</vt:lpstr>
      <vt:lpstr>Calibri</vt:lpstr>
      <vt:lpstr>Calibri Light</vt:lpstr>
      <vt:lpstr>微软雅黑</vt:lpstr>
      <vt:lpstr>黑体</vt:lpstr>
      <vt:lpstr>华文新魏</vt:lpstr>
      <vt:lpstr>WenYue GuDianMingChaoTi (Non-Commercial Use) W5</vt:lpstr>
      <vt:lpstr>汉仪颜楷 W</vt:lpstr>
      <vt:lpstr>Bebas Neue</vt:lpstr>
      <vt:lpstr>汉仪书魂体简</vt:lpstr>
      <vt:lpstr>华文楷体</vt:lpstr>
      <vt:lpstr>宋体</vt:lpstr>
      <vt:lpstr>Wingdings</vt:lpstr>
      <vt:lpstr>楷体</vt:lpstr>
      <vt:lpstr>Times New Roman</vt:lpstr>
      <vt:lpstr>等线</vt:lpstr>
      <vt:lpstr>汉仪颜楷W</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2024-09-24T15:22:03.802</cp:lastPrinted>
  <dcterms:created xsi:type="dcterms:W3CDTF">2024-09-24T07:22:03Z</dcterms:created>
  <dcterms:modified xsi:type="dcterms:W3CDTF">2024-09-24T07:22:06Z</dcterms:modified>
</cp:coreProperties>
</file>