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0E34B-3086-4F75-8D93-004B993D7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3D614-3562-42E5-A977-D8DDD5584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0C513-1E83-410A-8F36-F244FA988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8F0A9-2F27-457C-9F3E-D8F3CD42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42C11-6015-4701-9905-EF4A264A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B08A7-D5EF-480F-AF88-D79EB30C9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8D3E68-59BC-44CC-8A6E-21B188379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61190-4408-4092-9C23-501B6C2E5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6134D-3262-4870-9AD3-E26E0BA7A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D5522-AB3D-444B-9C38-1E0CB7711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7F9B1-9F77-496B-B470-2E1F8335C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271200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《浅谈惊恐障碍》PPT课件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惊恐障碍概述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惊恐障碍的治疗方法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惊恐障碍的预防与日常护理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惊恐障碍的案例分析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惊恐障碍概述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描述惊恐障碍的定义和主要特征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惊恐障碍是一种常见的心理障碍，其主要特征为突发的强烈恐惧和焦虑，常常伴随着生理症状，如心跳加速、呼吸急促等。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487" r="84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列举惊恐障碍的常见症状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惊恐障碍的常见症状包括突发的恐惧和焦虑、心跳加速、呼吸急促、出汗、颤抖、窒息感等。这些症状可能会在某些特定场所或情境下发生，如封闭空间、人群等。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惊恐障碍的常见症状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探讨惊恐障碍的病因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恐障碍的病因较为复杂，通常认为与遗传、环境和心理因素都有关。其中，遗传因素是指惊恐障碍在家族中有较高的发病率；环境因素包括生活中的压力事件、创伤等；心理因素涉及个人的认知和情感模式，如对风险的过度担忧、自我怀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惊恐障碍的病因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惊恐障碍的治疗方法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主要用于缓解焦虑和抑郁情绪，如帕罗西汀、氟西汀等。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抗抑郁药物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抗焦虑药物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β阻滞剂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用于减轻急性焦虑发作时的症状，如苯二氮䓬类药物。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用于降低惊恐发作时的生理反应，如心得安。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认知行为疗法（CBT）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帮助患者识别和改变负面的思维模式和行为习惯。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暴露疗法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逐步暴露患者于恐惧的刺激，以减轻或消除恐惧。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通过渐进性肌肉放松、深呼吸等技巧来缓解紧张和焦虑。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包括规律作息、健康饮食、适度运动等，有助于缓解焦虑和压力。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提供关于惊恐障碍的认知和应对技巧，提高患者自我管理和应对能力。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与亲友、同事或专业人士保持联系，寻求支持和理解，有助于减轻焦虑和压力。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惊恐障碍的预防与日常护理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https://d.book118.com/738027120006006030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2024-09-06T04:41:48.677</cp:lastPrinted>
  <dcterms:created xsi:type="dcterms:W3CDTF">2024-09-05T20:41:48Z</dcterms:created>
  <dcterms:modified xsi:type="dcterms:W3CDTF">2024-09-05T20:41:50Z</dcterms:modified>
</cp:coreProperties>
</file>