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F3EE2-37F8-4BFA-B64E-D796C8571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8BF3A-6AEC-4994-8774-C2B5FBBDF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24C7F-5E5A-4E47-BE6B-8AD0189FD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7CFF3-6CF4-4526-821C-8C12AA093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F6429-6947-4078-B96E-290C4FD86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71CC4C-68D8-43A4-9C9E-18203FFB9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AF7ECC-6288-443C-95CB-25A18BAB6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A4048-9DEB-4B46-8504-29B101953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E70B9-9559-4529-9EF6-13A2D3A1E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3A406-EBDE-4A3C-8C1E-924C03A41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4AE4E-C153-4F2A-9F66-81F4EE32D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27131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某公司企业文化管理战略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企业文化管理战略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企业文化概述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企业文化是指企业在长期发展过程中形成的共同价值观、行为准则和信仰，是企业内部的“软环境”。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企业文化具有独特性、传承性、稳定性和动态性。每个企业的文化都有其独特性，反映了企业的历史、传统和价值观；同时，企业文化也在不断发展和演变中，以适应企业内外部环境的变化。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1" r="234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提高员工归属感和忠诚度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良好的企业文化能够增强员工的归属感和忠诚度，使员工更加积极地投入工作，提高工作效率。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促进企业创新与发展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企业文化是企业的核心竞争力之一，能够激发员工的创新精神，推动企业持续发展。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提升企业形象和品牌价值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企业文化是企业形象的重要组成部分，良好的企业文化能够提升企业形象和品牌价值，增强企业的市场竞争力。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企业文化在初创阶段主要围绕企业的创始人和创业理念形成，具有很强的创始人个人色彩。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成长期阶段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随着企业的发展和规模的扩大，企业文化逐渐形成较为完整的体系，并成为企业发展的重要支撑。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在成熟阶段，企业文化更加注重传承和创新，不断适应内外部环境的变化，推动企业持续发展。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企业文化管理战略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良好的企业文化管理战略有助于塑造公司的良好形象，提升企业在市场中的知名度和美誉度。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企业文化作为企业核心竞争力的重要组成部分，能够为企业的可持续发展提供强大的精神动力和支撑。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统一员工价值观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通过制定企业文化管理战略，能够明确公司的核心价值观，使员工在工作中保持一致的价值观和行为准则。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制定企业文化管理战略的意义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对企业内外环境进行全面调研和分析，了解员工和市场的需求与期望。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根据调研结果，明确公司的核心价值观和愿景，为企业文化管理战略的制定提供指导。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确定核心价值观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根据核心价值观和愿景，制定具体的实施方案，包括文化理念、行为准则、培训计划等。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制定具体方案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通过内部沟通渠道，向员工宣传和推广企业文化管理战略，确保员工理解和认同公司的核心价值观和愿景。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沟通与推广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企业文化管理战略的制定过程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通过定期的培训和教育活动，提高员工对企业文化的认知度和认同感，促进员工自觉践行企业文化。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将企业文化纳入员工绩效考核体系，通过奖励和激励措施，鼓励员工积极践行企业文化。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定期对企业文化管理战略的实施情况进行监控和评估，及时发现问题并进行调整，确保企业文化管理战略的有效实施。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企业文化管理战略的实施与监控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企业文化管理策略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明确、统一、持续的价值观是企业文化管理的核心。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价值观管理是企业文化管理的基石，它明确了企业存在的意义、行为准则和追求的目标。通过内部培训、领导示范和员工参与等方式，使全体员工理解和认同企业价值观，形成共同的行为准则和信仰。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行为规范管理是企业文化管理的关键，它确保员工的行为与企业价值观一致。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行为规范管理包括制定明确的行为准则、培训员工遵守规范、以及建立有效的奖惩机制。通过这些措施，可以引导员工在日常工作中践行企业价值观，提高整体工作质量和效率。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行为规范管理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品牌形象管理是企业文化管理的外在表现，它塑造企业形象并提升企业品牌价值。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品牌形象管理涉及企业标识、视觉形象、品牌传播等方面。通过统一、专业的品牌形象设计，可以提升企业在市场中的知名度和美誉度，增强客户信任和忠诚度。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https://d.book118.com/738027131065006030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2024-09-07T00:02:16.650</cp:lastPrinted>
  <dcterms:created xsi:type="dcterms:W3CDTF">2024-09-06T16:02:16Z</dcterms:created>
  <dcterms:modified xsi:type="dcterms:W3CDTF">2024-09-06T16:02:18Z</dcterms:modified>
</cp:coreProperties>
</file>