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F802ED-1034-4DC2-9A28-F2B23E4E7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D079B-26D4-4120-8602-5AAA29A93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7CB693-5048-40AE-A1FA-03734B5F6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0BDC49-BC6A-48D3-908F-89D98EAD1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80F78-2AE2-4581-BAD5-41D28294B7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17388B-C015-47A4-BD68-5B4A837E91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5CA8E6-245E-445A-AD19-D2FAB59912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27FCC-E830-4846-8CA2-87E9CDE47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853E30-5F7F-4903-B50B-7BF3BF75ED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A7731-56BA-46D8-9A0F-3C155DDCB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4C67A0-5B69-44C9-BF42-4B81449AD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3004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大客户营销管理策略在教育行业的应用案例研究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教育行业大客户概述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大客户营销管理策略理论基础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教育行业大客户营销管理策略实践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教育行业大客户营销管理策略实施效果评价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教育行业大客户营销管理策略优化建议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教育市场竞争激烈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随着教育市场的不断扩大和竞争的加剧，大客户营销管理策略在教育行业的应用越来越重要。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大客户价值突出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大客户通常具有较高的消费能力和忠诚度，对教育机构的业绩和品牌形象具有重要影响。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营销策略需要创新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传统的营销策略已经无法满足教育行业的发展需求，需要探索新的营销策略来提高市场份额和盈利能力。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本研究旨在探讨大客户营销管理策略在教育行业的应用，并分析其效果和影响，为教育机构制定有效的营销策略提供参考。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文献综述、案例分析和问卷调查等方法，对教育机构的大客户营销管理策略进行深入分析和研究。其中，案例分析将选取具有代表性的教育机构作为案例，对其大客户营销管理策略进行详细剖析；问卷调查将对教育机构的管理人员和教师进行问卷调查，收集他们对大客户营销管理策略的看法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教育行业大客户概述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在教育行业中，大客户通常指的是对学校或教育机构具有重要影响力和高价值的客户，如大型企业集团、政府机构、高端家庭等。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大客户往往具有明确的教育需求和目标，对教育质量和服务水平有较高要求，同时具有较强的购买力和决策能力。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大客户特点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大客户定义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客户关系管理不足</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部分教育机构在客户关系管理方面存在不足，缺乏完善的客户档案和跟进机制，导致客户满意度不高和客户流失。</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客户需求多样化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随着教育市场的不断发展，大客户的需求越来越多样化，包括个性化教育方案、优质教育资源、全方位教育服务等。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市场竞争激烈</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教育行业大客户市场竞争激烈，各大教育机构都在积极争夺大客户资源，通过提供高品质的教育产品和服务来吸引和留住客户。</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服务质量参差不齐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在教育行业中，大客户服务的质量参差不齐，一些机构能够提供专业、周到的服务，而另一些机构则存在服务不到位、响应不及时等问题。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教育行业大客户现状分析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大客户营销管理策略理论基础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客户关系生命周期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描述客户关系从建立到终止的全过程，包括潜在客户、新客户、忠诚客户和流失客户等阶段，有助于企业了解客户在不同阶段的需求和行为特征。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客户细分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根据客户属性、行为和价值等因素，将客户划分为不同群体，以便针对不同群体制定个性化营销策略。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客户价值管理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通过评估客户的当前价值和潜在价值，合理分配企业资源，以实现客户价值最大化。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6738" r="673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8" r="153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439" r="43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根据目标客户的需求和偏好，设计和开发具有竞争力的教育产品和服务。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产品策略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渠道策略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促销策略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制定合理的定价策略，以实现企业盈利和客户满意度的平衡。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通过多元化的营销渠道，如线上平台、线下活动、合作伙伴等，扩大品牌曝光度和市场份额。</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运用广告、公关、销售促进等手段，提高客户对教育产品和服务的认知度和购买意愿。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营销组合策略理论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59" r="256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通过制定服务标准和流程，确保教育服务的质量和稳定性，提高客户满意度。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服务质量管理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不断推出新的教育服务模式和特色课程，以满足客户日益增长的多样化需求。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加强对员工的培训和管理，提高员工的专业素养和服务意识，同时建立合理的激励机制，激发员工的工作积极性和创造力。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员工培训与激励</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建立完善的客户关系管理系统，定期与客户保持沟通和互动，及时解决客户问题和反馈，提高客户忠诚度和口碑传播效应。</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客户关系维护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服务营销理论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教育行业大客户营销管理策略实践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https://d.book118.com/738030042015006032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2024-09-09T08:51:06.301</cp:lastPrinted>
  <dcterms:created xsi:type="dcterms:W3CDTF">2024-09-09T00:51:06Z</dcterms:created>
  <dcterms:modified xsi:type="dcterms:W3CDTF">2024-09-09T00:51:08Z</dcterms:modified>
</cp:coreProperties>
</file>