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83473B-EF1E-4E6D-B8CD-3488BA658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5F757-D166-49B3-BE47-C26F633DC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E82E65-61B6-4BE6-9C8F-38C5A6A4A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D83D6D-CA3A-484C-9C2B-1BB7738013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362CB2-4A9E-4BBF-9250-A2EB0385CC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C625B1-E765-42D6-8020-88765627C6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CCD045-9B63-497A-9C49-166558B942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4B8084-3F11-4C8C-877A-D80570FAA9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C976A9-EB5E-43B1-915B-B93CEAB511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DE075-65A5-4B8B-A456-EF9AA72D6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74A6B-A32D-4E3C-A4E9-66D29FD78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3006106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销售渠道优化总结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销售渠道现状分析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销售渠道优化策略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销售渠道优化实施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销售渠道优化效果评估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提升销售效率</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通过对销售渠道的优化，提高销售渗透率和市场份额，从而增加企业营收。</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适应市场变化</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随着消费者购买行为和市场需求的变化，需要调整销售渠道以适应新的市场环境。</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应对竞争压力</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在激烈的市场竞争中，优化销售渠道有助于提升品牌竞争力，获取更多客户资源。</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渠道现状分析</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提出针对性的优化策略，包括渠道拓展、渠道整合、渠道创新等方面。</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优化策略制定</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实施效果评估</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对优化策略的实施效果进行跟踪和评估，分析优化前后的销售数据变化。</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评估当前销售渠道的优势和不足，识别存在的问题和挑战。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销售渠道现状分析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销售渠道概述</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销售渠道是指商品从生产者向消费者转移过程中所经过的通道或路径，包括直接渠道和间接渠道。</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销售渠道定义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销售渠道是企业实现销售目标和获取市场份额的关键环节，直接影响企业的盈利能力和市场竞争力。</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销售渠道重要性</a:t>
              </a:r>
            </a:p>
          </p:txBody>
        </p:sp>
      </p:grpSp>
      <p:pic>
        <p:nvPicPr>
          <p:cNvPr id="34" name="Picture 34"/>
          <p:cNvPicPr>
            <a:picLocks noChangeAspect="1"/>
          </p:cNvPicPr>
          <p:nvPr/>
        </p:nvPicPr>
        <p:blipFill>
          <a:blip r:embed="rId3"/>
          <a:srcRect l="6444" r="6444"/>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12500" r="12500"/>
          <a:stretch>
            <a:fillRect/>
          </a:stretch>
        </p:blipFill>
        <p:spPr>
          <a:xfrm>
            <a:off x="293665" y="3514624"/>
            <a:ext cx="2857500" cy="2857500"/>
          </a:xfrm>
          <a:prstGeom prst="ellipse">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根据中间商的不同类型和数量，销售渠道可分为长渠道和短渠道、宽渠道和窄渠道等类型。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销售渠道类型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销售渠道成员包括制造商、批发商、零售商、消费者等，各自承担不同的角色和功能。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销售渠道成员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可能是由于渠道设计不合理、渠道成员不积极、市场竞争激烈等原因导致销售业绩不佳。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销售业绩不佳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渠道冲突严重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渠道费用过高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083" r="12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渠道成员之间可能存在利益冲突、目标不一致等问题，导致渠道冲突严重，影响销售效果。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过高的渠道费用会降低企业的盈利能力，可能是由于渠道结构复杂、中间环节过多等原因导致。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销售渠道问题诊断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销售渠道优化策略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通过拓展线上、线下多渠道销售，形成互补优势，提高市场覆盖率。</a:t>
            </a:r>
          </a:p>
        </p:txBody>
      </p:sp>
      <p:pic>
        <p:nvPicPr>
          <p:cNvPr id="5" name="Picture 5"/>
          <p:cNvPicPr>
            <a:picLocks noChangeAspect="1"/>
          </p:cNvPicPr>
          <p:nvPr/>
        </p:nvPicPr>
        <p:blipFill>
          <a:blip r:embed="rId2"/>
          <a:srcRect l="19556" r="19556"/>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9208" r="19208"/>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8594" b="859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多元化渠道布局</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减少中间环节，降低渠道成本，提高渠道反应速度。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渠道扁平化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针对不同市场和客户需求，建立专业化的销售渠道，提高销售渗透率。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渠道专业化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优化渠道结构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3749" r="237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424" b="174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提升渠道效率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渠道流程优化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简化销售流程，提高销售效率，降低客户等待时间和交易成本。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渠道信息化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通过信息化手段，实现销售数据的实时更新和共享，提高决策效率和准确性。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渠道激励机制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建立合理的激励机制，激发渠道成员的积极性和创造性，提高销售业绩。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构建渠道成员之间的协同合作机制，促进信息共享、资源互补和风险防范。</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建立协同机制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定期举办渠道沟通会议或活动，增进彼此了解，促进合作共识。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强化渠道沟通</a:t>
            </a:r>
          </a:p>
        </p:txBody>
      </p:sp>
      <p:pic>
        <p:nvPicPr>
          <p:cNvPr id="10" name="Picture 10"/>
          <p:cNvPicPr>
            <a:picLocks noChangeAspect="1"/>
          </p:cNvPicPr>
          <p:nvPr/>
        </p:nvPicPr>
        <p:blipFill>
          <a:blip r:embed="rId3"/>
          <a:srcRect l="16431" r="16431"/>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通过优质服务、合理利润和政策支持等措施，提高渠道成员的忠诚度和黏性。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培育渠道忠诚度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加强渠道协同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https://d.book118.com/738030061063006033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2024-09-11T11:48:29.706</cp:lastPrinted>
  <dcterms:created xsi:type="dcterms:W3CDTF">2024-09-11T03:48:29Z</dcterms:created>
  <dcterms:modified xsi:type="dcterms:W3CDTF">2024-09-11T03:48:31Z</dcterms:modified>
</cp:coreProperties>
</file>