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9816A-553F-4A6F-B461-013CDB2DE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9193C-6C1B-4132-83E5-7887EF9E1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08EE3-35F9-4607-AB9F-78B83695E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F922C-5ED8-4907-91A0-808598810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7B9495-E0AF-46FC-9D5A-F950CFCD8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A4C08E-1BAC-4848-AEF9-16D2E07F9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27B042-6B41-4C7B-A2F0-00DEE9D3B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33509-95A1-481A-A708-39AE70EE1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72C42-052C-4C49-BE74-07498E7E3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92A68-7986-410B-A7A0-17BBFDC30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5E72E-3B97-4B5E-A184-686262D18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31043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化工分离过程(习题课)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萃取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通过分离过程去除原料或产品中的杂质，提高产品质量和纯度。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去除杂质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回收有用物质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从混合物中回收有价值的物质，实现资源的有效利用。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减少或消除有害物质对环境的排放，保护环境。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化工分离过程的目的和意义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利用混合物中各组分的物理性质差异进行分离，如过滤、蒸馏等。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942" r="159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机械分离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通过传质过程实现混合物中各组分的分离，如吸收、萃取等。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传质分离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利用混合物中各组分的热力学性质差异进行分离，如精馏、结晶等。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热力学分离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化工分离过程的分类和特点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提高解题能力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通过分析和解决不同类型的习题，提高解题能力和思维水平。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通过习题练习，加深对化工分离过程基本概念和原理的理解。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培养实践能力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通过实验操作和数据处理等环节，培养实践能力和动手能力。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习题课的目的和要求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蒸馏的基本原理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利用液体混合物中各组分挥发度的差异，通过加热使部分组分汽化，再经过冷凝使汽化物重新变为液体，从而实现混合物中各组分的分离。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蒸馏的类型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简单蒸馏、平衡蒸馏、精馏等。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63" r="30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蒸馏的基本原理和类型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包括物料衡算、热量衡算、相平衡计算等。通过这些计算，可以确定蒸馏过程的操作条件、设备尺寸和分离效果等。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描述蒸馏塔内气液两相流量和组成之间关系的方程。通过操作线方程，可以了解塔内各点的组成和温度，进而指导蒸馏塔的设计和操作。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蒸馏的计算方法和操作线方程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操作线方程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蒸馏的计算方法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5114" r="511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蒸馏塔的设计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包括塔板类型选择、塔板间距确定、进料位置选择、回流比确定等。设计时需要综合考虑分离效果、设备投资、操作费用等因素。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蒸馏塔的优化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通过改进操作条件、优化设备结构等方式，提高蒸馏塔的分离效率、降低能耗和减少投资。常见的优化措施包括采用高效塔板、增加塔板数、提高回流比等。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蒸馏塔的设计和优化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习题一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某混合物由A、B两组分组成，其沸点分别为80℃和100℃。试设计一套简单蒸馏装置，将混合物中的A组分分离出来。要求画出装置示意图，并说明操作步骤和注意事项。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习题二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某精馏塔用于分离苯和甲苯混合物，进料组成为0.5（摩尔分数），要求塔顶产品组成为0.95，塔底产品组成为0.05。试计算该塔的回流比和最小理论板数，并画出操作线方程图。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习题三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采用精馏方法分离乙醇和水混合物，进料组成为0.4（质量分数），要求塔顶产品组成为0.98，塔底产品组成为0.02。试设计一套精馏装置，包括塔板类型选择、塔板间距确定、进料位置选择等，并说明操作条件和优化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习题讲解与讨论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利用混合物中各组分在某一溶剂中的溶解度差异，将混合物中的一个或几个组分选择性地溶解于溶剂中，从而实现混合物的分离。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吸收的基本原理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根据吸收过程中混合物状态的不同，可分为气-液吸收、液-液吸收和固-液吸收等。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吸收的类型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吸收的基本原理和类型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包括物料衡算、热量衡算和相平衡计算等，用于确定吸收过程的操作条件和结果。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吸收的计算方法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描述吸收过程中各组分浓度沿塔高变化的关系式，是吸收塔设计和操作的重要依据。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操作线方程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吸收的计算方法和操作线方程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吸收塔的设计和优化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吸收塔的设计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根据给定的分离要求和操作条件，选择合适的塔型、塔径、塔高、填料类型等，并进行详细的流体力学计算和校核。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吸收塔的优化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通过改进操作条件、优化塔内件设计、采用新型填料等措施，提高吸收塔的分离效率和处理能力，降低能耗和投资成本。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习题一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化工厂采用吸收法处理含VOCs废气，要求将废气中的VOCs浓度从5000mg/m³降至50mg/m³以下。已知废气流量为10000m³/h，VOCs的分子量为100，吸收剂为水，吸收剂用量为废气流量的1.5倍。试计算该吸收过程的VOCs去除率和吸收剂的消耗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习题二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某石油化工厂采用液-液吸收法分离苯和甲苯的混合物。已知混合物中苯的质量分数为0.4，要求将苯的回收率提高至0.95以上。试选择合适的吸收剂和操作条件，并计算所需的塔径、塔高和填料层高度等参数。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习题三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制药厂采用固-液吸收法处理含有机溶剂的废水。已知废水中有机溶剂的质量浓度为1000mg/L，要求将其降低至10mg/L以下。试选择合适的吸收剂和操作条件，并计算所需的塔径、塔高和填料层高度等参数。同时讨论该方法的优缺点及可能的改进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习题讲解与讨论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https://d.book118.com/738031043052006035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2024-09-14T03:43:00.991</cp:lastPrinted>
  <dcterms:created xsi:type="dcterms:W3CDTF">2024-09-13T19:43:01Z</dcterms:created>
  <dcterms:modified xsi:type="dcterms:W3CDTF">2024-09-13T19:43:03Z</dcterms:modified>
</cp:coreProperties>
</file>