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59A97FC-0196-48DC-97EC-D1FCADB76FE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4734D-BCDB-46E7-87A1-1697B201B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EE3E6-643E-4B31-9549-1D756286B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34CB2-C551-4B7E-829F-6A11EBE4F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0ECDF-FF5D-4C53-8A2E-90FD14C11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A39C2C-5A70-409C-A09E-E4AFA97CC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40B21D-63F2-45F7-86DD-B3B6FA108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923051-12AF-4FE1-9274-2AD983F01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37CC7-6016-4785-9BDE-41D3D86AB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913D2-D40E-4CA5-BC63-9165A3AA6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5CE3E-5E4D-49F7-AA55-C352E1A08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9CE06-3DC4-47FE-A1EB-529542788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1E14C77-0C1F-4F8F-A2D8-A09B3B1D5F4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F821DBB-BA9C-4F38-B799-DD3CF7F3641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3106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教学培训中的人工智能智能化趋势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教学培训中的人工智能智能化趋势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人工智能在招生和招聘中的应用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人工智能在教学培训中的未来展望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人工智能在企业培训中的应用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人工智能在教学培训中的价值和意义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教学培训中的人工智能智能化趋势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4166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人工智能在教学培训中的应用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人工智能在教学领域的应用日益广泛，智能教育系统可以根据学生的学习情况和能力自动调整教学内容，实现个性化教学。此外，个性化学习推荐和自动化评估与反馈也能有效提升教学效果。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89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90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91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92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93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4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5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6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97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98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99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00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2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3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04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05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06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7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8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9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0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11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2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13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4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5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16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7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8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9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20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21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22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23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24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人工智能教学辅助工具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助教实时解答疑问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聊天机器人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沉浸式学习体验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虚拟现实技术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智能语音识别及理解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自然语言处理技术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人工智能教学案例分析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灵活学习安排和互动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在线课堂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个性化学习内容推荐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学习内容推送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突破地域限制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远程学习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4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45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6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49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50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51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技术普及不平衡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地区教育资源不足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数字鸿沟问题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人机交互体验提升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情感识别技术需改进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用户体验设计挑战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人工智能教学风险和挑战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数据隐私保护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个人信息泄露风险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数据安全漏洞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5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66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7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8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9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0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74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75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人工智能在招生和招聘中的应用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2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83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5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86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人工智能招生智能化趋势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人工智能在招生中的智能化趋势包括智能招生咨询、招生数据分析和虚拟校园导览。这些技术的应用使得招生过程更加高效和个性化，为学校和招生者提供更好的体验。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0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91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92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93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94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95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96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97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98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99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00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1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02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03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4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05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6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07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08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9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10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1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人工智能招生智能化趋势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个性化推荐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智能招生咨询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数据驱动决策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招生数据分析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实时导航服务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虚拟校园导览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人工智能招聘趋势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精准匹配需求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人才匹配算法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便捷沟通方式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视频面试技术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高效筛选优秀人才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智能简历筛选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1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32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33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36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37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38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智能推荐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精准匹配岗位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提高招聘成功率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智能招聘平台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统一管理招聘流程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提升人才体验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人工智能招生与招聘案例分析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招聘效率提升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候选人定位更精准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2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53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4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5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6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7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61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62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人工智能招生招聘挑战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4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在人工智能招生和招聘中，虽然带来了诸多便利，但也面临着可信度问题、信息泄露风险和技术服务质量等挑战。解决这些挑战需要不断创新和完善技术体系。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5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66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67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68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69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2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3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74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5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76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7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9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人工智能在教学培训中的未来展望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5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86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8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89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0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未来教育场景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未来教育场景将融合现实和虚拟的教育体验，实现学习过程个性化定制，同时促进全球化协作学习，提升教学效果和学习体验。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93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94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95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96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97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98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9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00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01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02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03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04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05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06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07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08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09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10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11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12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13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14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未来教育技术发展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6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技术与教学方法，创新教学模式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人工智能与教育学科深度整合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促进不同学科间知识传递和融合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跨学科创新教学模式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实时调整学习内容，保持教学内容的最新性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学习内容动态更新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5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个性化学习路径规划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根据学生能力和兴趣定制学习路径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推荐最适合的学习资源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提供即时反馈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8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实时互动教学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促进师生互动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提供实时问题解答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增强学习体验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1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未来教学培训服务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5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智能学习辅助助手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提供个性化学习建议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监控学习进度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解答学习疑问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7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38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39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40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41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42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46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47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8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49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1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52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3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人工智能未来发展挑战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人工智能在教学培训中面临着伦理道德问题、技术人才短缺和教育体系改革需求等挑战，需要不断探索解决方案，推动教育领域的进步。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https://d.book118.com/738031060011006050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教学培训中的人工智能智能化趋势</vt:lpstr>
      <vt:lpstr>目录</vt:lpstr>
      <vt:lpstr>第1章 教学培训中的人工智能智能化趋势</vt:lpstr>
      <vt:lpstr>人工智能在教学培训中的应用</vt:lpstr>
      <vt:lpstr>人工智能教学辅助工具</vt:lpstr>
      <vt:lpstr>人工智能教学案例分析</vt:lpstr>
      <vt:lpstr>人工智能教学风险和挑战</vt:lpstr>
      <vt:lpstr>第2章 人工智能在招生和招聘中的应用</vt:lpstr>
      <vt:lpstr> </vt:lpstr>
      <vt:lpstr>人工智能招生智能化趋势</vt:lpstr>
      <vt:lpstr>人工智能招聘趋势</vt:lpstr>
      <vt:lpstr>人工智能招生与招聘案例分析</vt:lpstr>
      <vt:lpstr>人工智能招生招聘挑战</vt:lpstr>
      <vt:lpstr>第3章 人工智能在教学培训中的未来展望</vt:lpstr>
      <vt:lpstr> </vt:lpstr>
      <vt:lpstr>未来教育技术发展</vt:lpstr>
      <vt:lpstr>未来教学培训服务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2024-09-29T15:01:14.827</cp:lastPrinted>
  <dcterms:created xsi:type="dcterms:W3CDTF">2024-09-29T07:01:14Z</dcterms:created>
  <dcterms:modified xsi:type="dcterms:W3CDTF">2024-09-29T07:01:17Z</dcterms:modified>
</cp:coreProperties>
</file>