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724BD5-DBB0-43CB-9D0E-0F7AA63B3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FD1916-0172-4E00-86D1-643103845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9D55E4-D39F-40C4-A9BF-6846B97EE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5996BC-43A4-4DE5-9120-BCCF56233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90E43A-75DD-4F3C-8002-5E8D93EE95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216C0F-4949-40DF-B040-1C86B4EB3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A95851-B774-43C6-B9B8-233D3485AE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27A181-187B-43F2-AF6C-F3908C7F7F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19C212-9AAB-4C43-AD0E-A278E98D03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A08ADA-782E-4615-A27C-8AF7E7985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4532CF-57CF-41FB-90A0-E3DDC4349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03111404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怎样预防运动受伤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运动前的准备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正确的运动姿势与技巧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运动后的恢复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常见运动伤害的预防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安全意识的培养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运动前的准备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170" r="3117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514" r="2951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1214" r="1121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热身运动是预防运动受伤的重要环节，通过热身可以增加肌肉温度、提高关节灵活性，预防运动伤害。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热身运动包括轻松的有氧运动、拉伸和低强度的肌肉锻炼，持续时间通常为10-15分钟，根据运动项目和个体情况可适当调整。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热身运动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选择合适的运动装备可以有效降低运动伤害的风险，包括鞋子、服装、护具等。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鞋子是关键的装备之一，应选择适合运动项目、具有良好支撑和缓震性能的运动鞋；服装应透气、舒适，避免过于紧身或束缚；根据运动项目选择适当的护具，如头盔、护腕等。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5125" r="15125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合适的装备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000" r="23000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选择合适的运动场地并确保场地安全是预防运动受伤的重要措施。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尽量选择平整、宽敞、无障碍物的场地进行运动，避免在湿滑、崎岖或存在安全隐患的场地进行运动；在开始运动前进行场地安全检查，确保没有潜在的危险因素。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场地选择与安全检查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正确的运动姿势与技巧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3" b="252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正确的姿势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保持平衡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在运动过程中，保持身体平衡是预防受伤的关键。注意调整呼吸，保持稳定的核心力量，以及保持关节的自然对齐。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避免过度伸展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在运动中，避免过度伸展肌肉和关节，以免造成拉伤或扭伤。注意逐渐增加运动强度，给身体充分的适应时间。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保持肌肉张力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在运动过程中，保持肌肉张力可以有效减少受伤风险。通过适当的肌肉收缩和放松，提高身体的协调性和稳定性。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逐渐提高难度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在提高运动难度时，要循序渐进，不要急于求成。逐渐增加重量、时间和强度，让身体逐渐适应新的挑战。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注意呼吸与动作的配合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在运动中，注意呼吸与动作的配合，保持呼吸顺畅，避免憋气或屏气导致肌肉紧张和受伤。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学习正确动作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掌握正确的运动技巧和动作要领，避免错误的运动方式导致受伤。可以通过专业教练或视频教程学习正确的技巧。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5000" r="50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正确的技巧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休息与恢复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在运动过程中，要注意休息与恢复。适当的休息可以帮助身体恢复，减轻肌肉和关节的负担。同时，保证充足的睡眠和饮食也是恢复的重要因素。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合理安排运动量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避免过度运动是预防受伤的重要措施。根据个人能力和需求，合理安排运动时间和强度，避免疲劳和过度疲劳。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注意身体信号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在运动过程中，要注意身体的信号。如果出现疼痛、不适或疲劳等异常情况，应及时停止运动并寻求医生的建议。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6167" b="161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32153" r="32153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避免过度运动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运动后的恢复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https://d.book118.com/738031114044006031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2024-09-08T04:50:43.313</cp:lastPrinted>
  <dcterms:created xsi:type="dcterms:W3CDTF">2024-09-07T20:50:43Z</dcterms:created>
  <dcterms:modified xsi:type="dcterms:W3CDTF">2024-09-07T20:50:45Z</dcterms:modified>
</cp:coreProperties>
</file>