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281BA-761A-4B42-A15D-862C39151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7A483B-4CA8-46EB-AB9B-363D7FD12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8A3B73-AD15-40A0-8772-6DA3D111A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0B2918-E366-402F-8F7D-EB62DF592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597AD3-C14E-4229-B2F9-C4EF4D531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042C7F-FB4D-4ECD-9AFE-77B6D0A47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9EC48A-3B68-4123-9BBB-330B46A56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65975A-E741-46A8-AA9D-AB8AE4071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B37DA0-39C3-4871-B4CD-520DDD473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B8F91C-B981-412E-8D97-D6AD9C1DA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629FAD-F906-4CE3-B3C1-1FA3DD012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3211310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医院业务科室业务分析报告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业务科室概述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业务科室存在的问题和改进建议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本报告旨在分析医院各业务科室的业务情况，包括科室的运营状况、工作效率、患者满意度等方面的数据，为医院管理层提供决策依据。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随着医疗行业的快速发展，医院之间的竞争日益激烈。为了提高医院的综合实力和市场竞争力，对各业务科室的业务进行全面、深入的分析显得尤为重要。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本报告主要针对医院的内科、外科、妇产科、儿科等主要业务科室进行分析，同时也会涉及一些辅助科室。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由于数据来源和时间的限制，本报告的数据主要来源于医院内部统计和公开资料，可能无法涵盖所有科室的业务情况。此外，报告中的分析和建议仅供参考，具体实施需结合实际情况进行调整。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业务科室概述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9907" b="9907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科室名称：心血管内科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成立时间：XXXX年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科室规模：XX名医生，XX名护士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地理位置：医院住院部XX楼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科室简介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科室职责和功能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诊断和治疗心血管系统疾病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对患者进行全面的心血管内科护理和健康宣教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开展心血管内科临床研究和技术创新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与其他科室合作，共同维护患者健康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心血管内科医生具有丰富的临床经验和专业知识，负责制定治疗方案和手术操作。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医生团队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专业护理人员负责患者的日常护理、病情监测和康复指导，提供优质的护理服务。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护理团队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负责科室的日常管理和运营，保障科室的正常运转。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行政团队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科室人员结构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https://d.book118.com/738032113104006035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2024-09-14T13:46:19.696</cp:lastPrinted>
  <dcterms:created xsi:type="dcterms:W3CDTF">2024-09-14T05:46:19Z</dcterms:created>
  <dcterms:modified xsi:type="dcterms:W3CDTF">2024-09-14T05:46:21Z</dcterms:modified>
</cp:coreProperties>
</file>