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96B59-8C9E-4BE4-8F22-1A7246B88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267FB-51A3-4699-820E-02CCB7500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4C927-DFF7-4EF8-A1AD-86BB74D9B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22026-6FA3-4C68-BD9E-89CC2B05D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432B7-FA7F-44D1-8AD8-1555672EF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0882A3-4FA0-4DF2-8281-759D3D8CB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9046DB-C638-488C-B8A5-ABA93D8D1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D6383-C954-4D0D-A921-0963E6D3F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6BB97-6542-48C2-9B76-68890C4DD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70ED5-11EB-4D3C-BAAD-3304575C3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D30AB-7002-44D5-AD84-A75243715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33005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教学技能实训反思总结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学生反馈与评价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个人收获与反思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掌握教学基本技能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通过实训，使学员掌握教学设计、课堂管理、教学评价等基本技能，提高教学水平。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提高实际操作能力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通过实践操作，使学员能够熟练运用教学技能，提高解决实际教学问题的能力。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鼓励学员在实训中尝试新的教学方法和手段，培养创新思维和改革精神。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教学设计技能实训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通过案例分析、实践操作等方式，使学员掌握教学设计的基本原理和方法。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课堂管理技能实训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通过模拟课堂、角色扮演等方式，使学员掌握课堂管理的基本技巧和方法。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教学评价技能实训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通过实际评价、反思总结等方式，使学员掌握教学评价的基本原则和方法。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通过讲解、演示等方式，使学员了解教学技能的基本概念和原理。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通过模拟课堂、角色扮演等方式，使学员在实际操作中掌握教学技能。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通过反思、总结等方式，使学员对实训过程进行回顾和总结，进一步提高教学水平。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通过教师讲授，系统地传递知识，学生接受知识。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通过分析具体案例，引导学生主动思考和解决问题。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学生分组讨论，互相交流，共同解决问题。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通过实验操作，让学生亲身体验知识，加深理解。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传统讲授法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小组讨论法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实验教学法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组织技巧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互动技巧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提出有深度的问题，引导学生思考，促进课堂互动。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清晰、准确、生动地表达知识，吸引学生注意力。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合理安排课堂时间，确保教学进度和效果。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鼓励学生提问、讨论，创造良好的课堂氛围。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观察学生在课堂上的表现，评估他们的参与程度。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通过测试、作业等方式评估学生对知识的掌握程度。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评估学生分析问题、解决问题的能力是否得到提高。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思维能力提升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观察学生对学习的态度是否积极，对课程的兴趣是否增加。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学习态度与兴趣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学生反馈与评价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https://d.book118.com/738033005063006027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2024-09-05T08:38:24.639</cp:lastPrinted>
  <dcterms:created xsi:type="dcterms:W3CDTF">2024-09-05T00:38:24Z</dcterms:created>
  <dcterms:modified xsi:type="dcterms:W3CDTF">2024-09-05T00:38:26Z</dcterms:modified>
</cp:coreProperties>
</file>