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FA7D9-5A09-40DB-B68B-8507CD195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E60F8-0F1A-46E0-BE9C-4DCE766A4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89857-D599-4F33-AAD6-BEF2D1173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08BA3-682B-4F0C-B4FF-D57C99A54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1A4274-FB71-40BE-93D9-33EC43DD1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31818A-6F87-4043-9C2D-30F4D3529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E77F8F-1B06-4951-970D-D2AFC7584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27C419-EDDA-4579-B098-44658DD14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D935F-4007-432D-9A2D-0D5DF85E4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07BC0-2648-435B-9076-5B8E0B890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FC7DBC-925B-4B72-A1DF-9EC91F6D0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34014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问题的分析及解决(鱼骨图要因分析图)(方法讲解和实例分析)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问题分析与解决概述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鱼骨图要因分析图绘制方法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实例分析：某产品质量问题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方法讲解：如何有效运用鱼骨图要因分析图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案例分析：某企业生产效率低下问题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问题分析与解决概述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45" r="3084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问题是指在特定环境下，实际状况与期望状况之间的差距。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根据问题的性质和影响范围，可分为技术问题、管理问题、战略问题等。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评估效果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对解决方案的实施效果进行评估，确保问题得到有效解决。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将解决方案落实到具体行动中，推动问题的解决。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提出解决方案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根据分析结果，制定针对性的解决方案。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清晰界定问题，明确问题的具体表现和影响。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通过收集信息和数据，深入剖析问题的本质和根源。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250" r="62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鱼骨图定义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鱼骨图作用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鱼骨图绘制步骤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鱼骨图使用场景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鱼骨图要因分析图简介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鱼骨图是一种通过图形化方式展示问题原因的分析工具，因形状像鱼骨而得名。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确定问题→分析原因→绘制鱼骨图→标注要因→完善鱼骨图。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帮助分析者系统地梳理问题原因，找出问题的根本原因和关键因素，为制定有效的解决方案提供依据。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适用于各类问题的原因分析，如质量问题、安全事故、生产效率低等。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鱼骨图要因分析图绘制方法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确定需要解决的具体问题或目标。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明确要分析的问题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明确问题的边界和范围，避免过于宽泛或狭窄。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确定问题主题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集思广益，列出所有可能的原因。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分类整理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将列出的原因按照不同的类别进行分类整理，如人、机、料、法、环等。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720" r="1272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列出可能原因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875" b="13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在纸张中央画出一条直线，作为主骨，表示问题或目标。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画出主骨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在主骨两侧画出与主骨成45度角的直线，作为大骨，表示主要原因。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画出大骨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在大骨两侧分别画出与中骨、小骨成45度角的直线，表示次要原因。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画出中骨、小骨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在每个骨头末端标注对应的原因。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标注原因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绘制鱼骨图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276408" y="1784333"/>
            <a:ext cx="3774095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检查鱼骨图是否包含了所有可能的原因，确保没有遗漏。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检查完整性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优化布局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添加说明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不断更新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调整鱼骨图的布局，使其更加清晰、易读。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在需要的地方添加说明或注释，帮助读者更好地理解鱼骨图。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随着对问题的深入了解和分析，不断更新和完善鱼骨图。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完善并优化鱼骨图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实例分析：某产品质量问题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问题背景介绍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某公司生产的一款产品在市场上出现了质量问题，客户投诉率较高。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经过初步调查，发现该产品存在多个方面的质量问题，如外观不良、性能不稳定等。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通过鱼骨图对问题进行深入分析，找出导致产品质量问题的根本原因。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从人、机、料、法、环五个方面进行分析，发现以下问题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人员操作不规范，缺乏培训和指导；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0375" r="203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利用鱼骨图进行原因分析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利用鱼骨图进行原因分析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设备老化，维护不足；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生产工艺不合理，缺乏标准化管理；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原材料质量不稳定，供应商管理不善；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生产环境差，温度、湿度等环境因素未得到有效控制。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54963" y="3669933"/>
            <a:ext cx="11227434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495032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81401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45047" y="173353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针对人员操作问题，加强培训和指导，提高员工操作技能和质量意识；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81401" y="2185970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制定针对性解决方案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2063911" y="3853069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450280" y="3853069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2213926" y="410548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针对设备问题，进行设备更新和维护保养，确保设备处于良好状态；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50280" y="4557919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437484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23854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4587499" y="173353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针对原材料问题，加强供应商管理，对原材料进行严格检验和控制；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23854" y="2185970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AutoShape 37"/>
          <p:cNvSpPr/>
          <p:nvPr/>
        </p:nvSpPr>
        <p:spPr>
          <a:xfrm>
            <a:off x="6043774" y="3853069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430144" y="3853069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6193789" y="410548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针对生产工艺问题，优化生产工艺流程，制定标准化操作规范；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30144" y="4557919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1" name="AutoShape 41"/>
          <p:cNvSpPr/>
          <p:nvPr/>
        </p:nvSpPr>
        <p:spPr>
          <a:xfrm>
            <a:off x="8320628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706998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8470642" y="173353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针对生产环境问题，改善生产环境，加强对温度、湿度等环境因素的监控和控制。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706998" y="2185970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https://d.book118.com/738034014003006042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2024-09-20T22:52:07.465</cp:lastPrinted>
  <dcterms:created xsi:type="dcterms:W3CDTF">2024-09-20T14:52:07Z</dcterms:created>
  <dcterms:modified xsi:type="dcterms:W3CDTF">2024-09-20T14:52:09Z</dcterms:modified>
</cp:coreProperties>
</file>