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D06C9-C77C-4BFB-A3FA-768256F37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F700E-38F3-4193-8269-3B321CB4F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8B09E-7A12-4ECB-A23A-ADDFC2273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8D1AC-A7E2-4080-9814-E50AADA5E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8F8B9-80A6-47EF-8579-9D6329E9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9E573-D940-468D-BD2F-1C57ABEC2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B6C25-9675-4F6A-A525-9D4B0AF8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D6D13-660D-4173-8362-E1B0EEBF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0CFDE-50B8-4808-8595-106BDCF1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D12B6-E63C-464E-975B-D631ADF6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15E63-A238-4BF9-B63B-64824F7E8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5013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iUAP企业信息集成方案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iUAP平台架构与功能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应用系统集成策略与实践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业务流程优化与重构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企业内部各系统信息化程度不同，存在信息孤岛现象。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各系统间数据格式、标准不统一，难以实现有效集成。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跨部门、跨系统业务流程不顺畅，影响企业整体运营效率。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业务协同不足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企业信息化现状及挑战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构建统一的企业信息平台，实现各系统间信息的互联互通。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统一信息平台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数据集成与共享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业务协同与优化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通过数据清洗、转换和集成，实现数据的统一管理和共享。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优化业务流程，提高跨部门、跨系统的业务协同效率。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iUAP集成方案目标与愿景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提升企业整体运营效率，降低运营成本，促进企业数字化转型。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通过集成方案实施，优化企业资源配置，提高企业市场竞争力。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适用于各类规模企业，特别是中大型企业，以及需要提高信息化水平的企业。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适用范围及核心价值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iUAP平台架构与功能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iUAP采用面向服务的架构（SOA），实现业务与技术的分离，提高系统的灵活性和可维护性。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基于SOA架构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支持分布式部署，满足大型企业高性能、高可用性、高扩展性的需求。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提供统一的技术平台，支持多种技术标准和开发语言，降低企业IT系统复杂度。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统一的技术平台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50" b="2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实现服务的注册、发现、路由和转换等功能，提供灵活的服务集成能力。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企业服务总线（ESB）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提供流程设计、执行、监控等功能，支持业务流程的自动化和优化。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实现数据的抽取、转换、加载（ETL）等功能，提供统一的数据视图和数据服务。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提供统一的身份认证和授权管理，保障系统的安全性和合规性。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身份认证与授权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跨平台兼容性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兼容多种操作系统和数据库，降低企业IT系统迁移和升级的成本。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多种部署方式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支持单机、集群、云等多种部署方式，满足企业不同场景的需求。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灵活的配置管理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提供灵活的配置管理功能，支持根据业务需求进行个性化配置和扩展。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部署方式及灵活性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数据来源识别与接入方法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通过对企业内部及外部数据源的全面梳理，识别出各类结构化、半结构化和非结构化数据源。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针对不同数据源类型，采用相应的数据接入技术，如JDBC、ODBC、API等，实现数据的快速接入。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通过数据校验、缺失值处理、异常值处理等手段，保证数据的准确性和完整性。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采用ETL工具或数据仓库技术，将不同来源的数据进行整合，形成统一的数据视图。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制定数据标准规范，对数据进行标准化处理，提高数据的可比性和可用性。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数据清洗、整合及标准化流程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建立完善的访问控制机制，对数据的访问和使用进行严格的权限控制和管理。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定期对重要数据进行备份，并制定完善的数据恢复计划，确保数据的可靠性和可用性。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采用先进的加密算法，对数据进行加密处理，确保数据传输和存储过程中的安全性。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应用系统集成策略与实践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https://d.book118.com/738035013006006032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2024-09-09T06:02:14.927</cp:lastPrinted>
  <dcterms:created xsi:type="dcterms:W3CDTF">2024-09-08T22:02:14Z</dcterms:created>
  <dcterms:modified xsi:type="dcterms:W3CDTF">2024-09-08T22:02:17Z</dcterms:modified>
</cp:coreProperties>
</file>