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DB4FE9-927C-495C-A7D1-83A72398A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D0BE7B-94D9-4C6C-B23F-DF8771C5F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BC7642-EB7C-4BA5-9F8D-DA913971A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A4D0F8-6BFE-4927-9D73-537F6F187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C97C1C-F932-42F4-8E6D-DE0A8E21C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77C993-846F-4AE4-8E5E-DAC695C5C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1A00CE-9C42-4367-9803-CB8AB406B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AB71EF-79C4-4D1E-86A0-151CE350D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0AD510-4435-4C54-86C1-AD9A10679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F16C9E-CEA0-4466-873F-5BC212102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D9C217-D0E6-4D60-98B2-7EFE74009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3503610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小儿肺功能检测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肺功能检测简介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小儿肺功能的特点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小儿肺功能检测的方法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小儿肺功能检测的临床应用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小儿肺功能检测的注意事项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小儿肺功能异常的处理与预防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肺功能检测简介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肺功能检测是一种评估呼吸系统功能的医疗检查，通过测量呼吸道的通气、换气、呼吸调节等方面的功能，了解呼吸系统是否存在异常。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肺功能检测主要用于诊断肺部疾病、评估病情严重程度、监测治疗效果以及评估患者的呼吸功能状况。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肺功能检测能够早期发现肺部疾病，如哮喘、慢性阻塞性肺病等，有助于及时采取治疗措施，改善患者预后。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早期发现肺部疾病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肺功能检测可以评估肺部疾病的病情严重程度，为制定治疗方案提供依据。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评估病情严重程度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通过定期进行肺功能检测，可以监测治疗效果，评估治疗是否有效，及时调整治疗方案。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监测治疗效果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肺功能检测可以评估患者的呼吸功能状况，了解患者的呼吸能力，为制定康复计划提供依据。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评估呼吸功能状况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肺功能检测的重要性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肺功能检测的历史可以追溯到20世纪初期，当时主要采用简单的呼吸测定方法来评估患者的呼吸功能。随着科技的发展，肺功能检测技术不断改进和完善，目前已经发展成为一种全面、准确的检测手段。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肺功能检测技术已经实现了自动化和计算机化，能够快速、准确地获取数据并进行分析。未来，随着医疗技术的不断进步，肺功能检测技术将继续发展，为呼吸系统疾病的诊断和治疗提供更加精准和便捷的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肺功能检测的历史与发展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小儿肺功能的特点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小儿的呼吸道黏膜纤毛运动较弱，容易滞留痰液和病原体。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气道黏膜纤毛运动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肺泡数量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免疫功能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小儿肺泡数量相对较少，肺泡之间的血管丰富，氧气和二氧化碳的交换效率较高。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小儿的免疫系统尚未完全发育，肺部容易受到感染和过敏原的侵袭。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小儿肺部的生理特点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小儿的呼吸频率较快，通常比成人快2-3倍。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833" b="268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呼吸频率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小儿的潮气量较小，每次呼吸交换的气体量较少。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潮气量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小儿的气道相对狭窄，气道阻力较大，容易发生呼吸困难。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气道阻力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小儿肺功能与成人的差异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小儿常见肺功能异常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哮喘是小儿常见的慢性呼吸道疾病，表现为反复发作的喘息、咳嗽、气促等症状。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肺炎是小儿常见的感染性疾病，表现为发热、咳嗽、气促、呼吸困难等症状。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慢性咳嗽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慢性咳嗽是指持续时间超过4周的咳嗽，可能与哮喘、鼻窦炎、支气管炎等疾病有关。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肺发育不良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部分小儿可能存在肺发育不良的情况，表现为呼吸困难、喂养困难等症状，可能与先天性肺部疾病有关。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小儿肺功能检测的方法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无创伤、无痛苦、操作简便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潮气呼吸法是一种无创伤、无痛苦、操作简便的肺功能检测方法，通过测量潮气呼吸中的气体浓度变化来评估肺功能。这种方法适用于小儿，特别是新生儿和婴幼儿。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186" r="2218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潮气呼吸法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8678" r="867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无创伤、无限制、适用于小儿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脉冲振荡法是一种无创伤、无限制的肺功能检测方法，通过测量呼吸阻抗随频率变化的曲线来评估肺功能。这种方法适用于小儿，特别是年龄较大的儿童。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脉冲振荡法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评估阻塞性和限制性通气功能障碍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最大呼气流速-容量曲线测定是一种评估阻塞性和限制性通气功能障碍的方法，通过测量呼气过程中气体流速和容量的变化来评估肺功能。这种方法适用于小儿，特别是年龄较大的儿童。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最大呼气流速-容量曲线测定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https://d.book118.com/738035036106006024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2024-08-31T22:18:12.614</cp:lastPrinted>
  <dcterms:created xsi:type="dcterms:W3CDTF">2024-08-31T14:18:12Z</dcterms:created>
  <dcterms:modified xsi:type="dcterms:W3CDTF">2024-08-31T14:18:14Z</dcterms:modified>
</cp:coreProperties>
</file>