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C449A-5611-44A3-9FA6-877D61244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90C88-B444-4A84-90AC-1AF0198B0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9463B-C474-4868-946B-624F028F1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C8456-DAD0-49C9-BD60-70E7A278C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E73A89-4044-41D4-9EFA-3D96E11CC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314AF3-18CE-4AF4-908F-13CE914EA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08F63E-EA82-4AAE-BB1A-AD22A23F2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839C7-F3F6-4077-93A9-5CE5E7446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678FF-6BC4-4898-A7B1-8777A2FD0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F8F3A-894F-4A61-996F-82F1DE109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2FA8A-4CD5-4082-9424-0858A08F5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3511111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大学教师个人评优工作总结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个人工作表现概述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科研创新及贡献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社会服务与声誉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评优工作旨在激励教师积极投入教学工作，提升教育质量，推动教育教学改革。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彰显优秀教师风采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通过评优工作，鼓励教师不断学习和进步，提高教育教学能力，促进教师专业成长。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评优工作是对优秀教师工作的肯定和表彰，能够展现教师的优秀品质和卓越成就。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623" r="1162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简要介绍个人的基本信息、教育背景、工作经历等。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详细阐述个人在教学工作方面的表现，包括教学理念、课程设计、教学方法、教学效果等方面。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概述个人在科研方面的成果和贡献，包括研究方向、研究成果、学术影响等。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科研工作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介绍个人在社会服务方面的表现，如参与公益活动、担任社会职务等。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社会服务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个人工作表现概述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授课质量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本学年共承担X门课程的教学任务，包括《XXX》、《XXX》等，授课过程中注重理论与实践相结合，采用多种教学方法和手段，如案例分析、小组讨论等，提高学生的学习兴趣和参与度，获得学生好评。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教学改革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积极参与学校的教学改革工作，如开展线上线下混合式教学、推进课程思政建设等，不断探索适应新时代要求的教学模式和方法。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指导学生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认真指导学生的课程学习、实验、论文写作等，注重培养学生的创新能力和实践能力，多名学生在各类竞赛和项目中获得优异成绩。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主持或参与国家级、省部级科研项目X项，如国家自然科学基金面上项目《XXX》、教育部人文社会科学研究项目《XXX》等，研究经费累计达XX万元。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在《XXX》、《XXX》等国内外知名学术期刊上发表学术论文XX篇，其中SCI/SSCI收录XX篇，影响因子总计XX，单篇最高影响因子XX。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多次参加国内外学术会议并作报告，与同行专家进行深入交流和合作，提升了自身的学术影响力和知名度。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科研能力及成果展示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积极参加各类学术交流和研讨活动，如全国高校教师教学创新大赛、全国大学生数学建模竞赛等，与同行分享教学经验和科研成果，促进学术交流与合作。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担任多个社会职务和兼职，如中国计算机学会YOCSEF委员、XX市科技专家库成员等，为社会提供专业咨询和服务，推动产学研合作和科技成果转化。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公益活动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热心公益事业，积极参与支教、扶贫等公益活动，为社会贡献自己的一份力量。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学术交流与社会服务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教学质量与成果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课堂教学质量评价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教学内容充实、深入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在授课过程中，我始终注重课程内容的系统性和深度，确保学生能够全面掌握相关知识点。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教学方法灵活多样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针对不同课程和学生特点，我灵活运用案例分析、小组讨论、角色扮演等多种教学方法，激发学生的学习兴趣和主动性。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课堂互动良好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我注重与学生之间的互动，鼓励学生提问和发表观点，使课堂氛围更加活跃。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根据学校组织的学生评教结果，我的课程得到了学生的普遍认可和好评，学生满意度较高。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3833" r="23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学生满意度高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通过对比学生入学成绩和课程结束后的成绩，可以发现学生在我的指导下成绩有了显著提升。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学生成绩提升显著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学生们在评教中纷纷表示，我的课程内容丰富、讲解清晰，对他们的学习和成长有很大帮助。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学生评价积极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学生评教结果分析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我积极参与学校优秀课程建设工作，所讲授的课程被评为校级优秀课程，得到了学校的认可和表彰。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优秀课程建设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我结合自己的教学经验和学术研究，积极编写和出版相关教材，为学生的学习提供了更加全面、系统的参考资料。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教材编写与出版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我注重与其他教师的交流与合作，共享教学资源和经验，促进了教学质量的整体提升。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教学资源共享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优秀课程与教材建设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科研创新及贡献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承担的科研项目及经费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与XXX公司合作，主持了一项关于XXX领域的应用研究项目，获得了XXX万元的经费支持，项目已成功结题并为企业带来显著的经济效益。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校企合作项目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主持了一项关于XXX领域的研究，获得了XXX万元的经费支持，项目进展顺利，已取得重要阶段性成果。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国家自然科学基金面上项目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作为项目负责人，成功申请到一项关于XXX领域的研究项目，获得XXX万元的经费支持，目前项目正在按计划进行。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教育部人文社会科学研究项目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https://d.book118.com/738035111115006030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2024-09-07T08:06:10.538</cp:lastPrinted>
  <dcterms:created xsi:type="dcterms:W3CDTF">2024-09-07T00:06:10Z</dcterms:created>
  <dcterms:modified xsi:type="dcterms:W3CDTF">2024-09-07T00:06:12Z</dcterms:modified>
</cp:coreProperties>
</file>