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BB202-14C6-4F26-9D18-30B27BF3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8B606-6623-471D-8EC4-3FEF22F3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B9200-5C16-43B3-A37F-B60BD7A0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E8FF6-D606-4276-B697-2D9F2BCFA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A49C7A-662E-4785-ABD9-6FE4F6872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EDB59-109F-4EA5-BB63-6A65E7CC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8A98F3-AC6A-49BD-9D68-29CFAAAE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663F4-5CA8-4ACA-9C8F-08776150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D8673-E572-4774-ABCC-680F6CA4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7D30D-0A4E-4766-894D-C062C9385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B46D4-AC7E-49E8-8C45-1C357C0E3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605213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资本与增长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资本基本概念及作用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资本筹集方式与渠道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企业增长战略选择与实施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资本市场支持企业增长机制剖析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政策法规环境对企业资本运营影响分析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资本基本概念及作用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资本是一种可以带来剩余价值的价值，它在资本主义生产过程中以货币、生产资料、劳动力等形式存在。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根据不同的标准，资本可以分为不同的类型，如固定资本和流动资本、不变资本和可变资本、货币资本和实物资本等。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资本是市场经济的重要要素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市场经济中，资本是不可或缺的生产要素之一，它与其他生产要素相结合，共同推动社会生产力的发展。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资本对经济增长的贡献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资本投入是经济增长的重要因素之一，通过增加资本投入可以提高生产效率，促进经济增长。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资本在市场经济中地位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资本是企业提高竞争力的手段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通过资本投入，企业可以引进先进技术、开发新产品、拓展市场等，从而提高自身的竞争力。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资本是企业创立和发展的基础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企业创立需要一定的资本投入，用于购买生产资料、租赁场地、招聘员工等，资本是企业正常运营和发展的重要保障。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资本是企业扩大再生产的必要条件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企业需要不断扩大再生产以实现持续发展，而扩大再生产需要追加资本投入，用于购买更多的生产资料、更新设备等。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资本对企业发展重要性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资本筹集方式与渠道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股权融资策略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通过出售公司股份来筹集资金，包括公开发行、私募等方式。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无需偿还本金和利息，降低企业财务风险；有利于企业长期稳定发展；可以引入战略投资者，提升企业价值。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可能会稀释原有股东的持股比例和控制权；融资成本较高，需要支付一定的发行费用；股价波动可能会对企业经营产生影响。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股权融资策略及优缺点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通过发行债券或向金融机构借款等方式筹集资金。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债权融资策略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融资成本相对较低，利息支出具有节税效应；不会稀释原有股东的持股比例和控制权；有利于保持企业股权结构的稳定。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需要按期偿还本金和利息，增加企业财务风险；融资额度有限，可能无法满足企业大规模资金需求；债权人对企业的经营决策可能产生一定影响。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债权融资策略及优缺点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混合融资策略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综合运用股权融资和债权融资手段，以满足企业不同阶段的资金需求。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设计要点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根据企业实际情况和市场环境，制定合理的融资结构；平衡股权和债权融资的比例，降低企业整体融资成本；注重融资时机的选择，避免过度融资或资金短缺。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某科技企业在初创期采用股权融资为主，引入风险投资机构；成长期逐步增加债权融资比例，发行企业债券；成熟期则通过上市筹集更多资金，实现企业的快速发展。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混合融资策略设计与实践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00" r="22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通过预测项目未来现金流并折现到现在，评估项目是否值得投资。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净现值法（NPV）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计算项目投资的收益率，与基准收益率比较判断项目可行性。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内部收益率法（IRR）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评估项目投资回收所需时间，辅助判断资金回收风险。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回收期法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分析关键变量变化对项目经济指标的影响，评估项目风险承受能力。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投资项目评估方法论述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对识别出的风险进行量化和定性分析，确定风险等级。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建立风险监控机制，定期报告风险状况及应对措施执行情况。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全面梳理项目潜在风险点，明确风险控制对象。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针对不同等级风险，制定具体应对措施和预案。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风险控制体系建立和执行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https://d.book118.com/738036052131006043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2024-09-23T15:38:43.625</cp:lastPrinted>
  <dcterms:created xsi:type="dcterms:W3CDTF">2024-09-23T07:38:43Z</dcterms:created>
  <dcterms:modified xsi:type="dcterms:W3CDTF">2024-09-23T07:38:45Z</dcterms:modified>
</cp:coreProperties>
</file>