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BF6BDC-24E7-4F92-8D8E-31C7F0F9F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65AF55-A9D1-45EA-82DA-198B3DDF1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8B110D-FECE-4197-8EAE-2877FD590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B3434E-6428-4D07-B316-A877FD8956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BE555A-E801-492A-895D-817695F23E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6EFC04-0FB5-4282-B0D6-4983B2CD9F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BD3D5F-9BC3-471B-BBA9-301E370B30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80D755-A13E-43BC-96B2-E836D30C8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032FAC-80E7-4D3E-A4BF-EBB22502A1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D302E4-C907-47A0-9F11-FD6B75F4F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378E6-331B-4F44-AF25-7E13A601B4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3707704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幼儿心理健康教育理论知识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幼儿心理健康教育概述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幼儿心理健康教育理论</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幼儿心理健康教育方法与技巧</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幼儿心理健康教育实践案例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幼儿心理健康教育概述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幼儿心理健康教育是指根据幼儿心理发展特点与规律，采用科学的方法和手段，培养幼儿良好的心理素质，促进幼儿身心全面和谐发展的教育活动。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幼儿心理健康教育是幼儿全面发展的重要组成部分，对于培养幼儿积极向上的心态、提高自我认知和情绪管理能力、促进社会适应能力等方面具有重要意义。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6611" b="661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发展阶段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幼儿心理发展分为婴儿期、幼儿期、儿童期和青少年期等阶段，每个阶段都有不同的心理发展特点和任务。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幼儿期是心理发展的重要时期，表现为好奇心强、模仿能力强、情绪波动大、自我意识萌芽等特点。家长和教师应了解并尊重幼儿心理发展规律，有针对性地开展心理健康教育。</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幼儿心理发展阶段与特点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1767" r="3176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幼儿心理健康教育必须遵循科学规律，采用科学的方法和手段，确保教育内容和方法符合幼儿心理发展特点。</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科学性原则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幼儿心理健康教育应根据幼儿心理发展的不同阶段，制定相应的教育目标和内容，促进幼儿心理的健康发展。</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发展性原则</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幼儿心理健康教育应关注幼儿的全面发展和整体素质，注重培养幼儿的综合素质和心理品质。</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整体性原则</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幼儿心理健康教育应尊重每个幼儿的个性差异，针对不同幼儿的心理特点和问题，制定个性化的教育方案。</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差异性原则</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幼儿心理健康教育的基本原则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幼儿心理健康教育理论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皮亚杰的认知发展理论强调儿童通过与环境的相互作用来发展认知能力，包括感知、记忆、思维和语言等方面。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皮亚杰认为儿童在不同的年龄阶段表现出不同的认知发展特点，如感知运动阶段（0-2岁）、前操作阶段（2-7岁）、具体操作阶段（7-11岁）和形式操作阶段（11岁以后）。这些阶段是连续的，每个阶段都有特定的特征和发展任务，需要成人提供适当的刺激和引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皮亚杰的认知发展理论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弗洛伊德的精神分析理论</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弗洛伊德的精神分析理论关注儿童内在的心理动力和冲突，强调潜意识对行为的影响。</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弗洛伊德认为儿童在成长过程中会经历不同的心理阶段，如口唇期、肛门期、性器期和潜伏期等。这些阶段对儿童的人格形成和发展具有重要影响。精神分析理论强调通过自由联想、释梦和移情等方法来了解儿童的潜意识冲突和需求，帮助儿童解决心理问题。</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艾里克森的心理社会发展理论关注儿童在成长过程中面临的心理社会危机，强调自我同一性的发展。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艾里克森认为儿童在成长过程中会经历八个心理社会阶段，每个阶段都有特定的心理任务和发展危机。例如，在信任对不信任阶段（0-1岁），儿童需要建立起对周围世界的信任感；而在自主对羞怯阶段（1-3岁），儿童需要培养自主性和自我控制能力。艾里克森认为这些阶段的成功发展有助于儿童形成健康的自我同一性，促进心理健康成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艾里克森的心理社会发展理论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斯金纳的强化理论关注环境对行为的影响，强调通过强化来塑造和改变行为。</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斯金纳认为行为是由环境中的刺激所引发的，而行为的结果会对该行为的频率和强度产生影响。强化理论关注如何通过强化来塑造和改变行为，包括正向强化（给予奖励）和负向强化（撤销惩罚）等手段。在幼儿心理健康教育中，强化理论可以用于培养良好的行为习惯和纠正不良行为。</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斯金纳的强化理论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幼儿心理健康教育方法与技巧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https://d.book118.com/738037077041006037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2024-09-17T00:21:36.707</cp:lastPrinted>
  <dcterms:created xsi:type="dcterms:W3CDTF">2024-09-16T16:21:36Z</dcterms:created>
  <dcterms:modified xsi:type="dcterms:W3CDTF">2024-09-16T16:21:38Z</dcterms:modified>
</cp:coreProperties>
</file>