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2CCFC-D54C-415A-B070-4F6592711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3F469-41BA-4B52-8AF8-80C62A19A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2F4B8-622A-4F5B-B647-D08FD7435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130FDF-7229-4245-9F83-9E66F26B8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412AC0-D69D-41B6-8883-8B99F6153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74AE1A-C1EC-462F-BCF0-F0B3D08C0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6D679E-3529-4212-A62C-CF816D7F1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86585-4A37-4BCB-8148-14D5FB15C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6C628-18FD-401A-87EB-B53E3A83E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41456-DA9F-466D-893D-41C84064A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67EC3-1C4D-48A7-824C-F704C5168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400631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血液病的护理-浙江大学内科护理学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血液病患者的心理护理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血液病患者的饮食护理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血液病患者的药物治疗与护理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血液病患者的健康教育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血液病患者的病情监测与随访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血液病患者的心理护理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血液病患者常常面临压力和焦虑，心理护理有助于缓解负面情绪，保持心理健康。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保持心理健康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良好的心理状态有助于提高患者的生活质量，增强患者的幸福感和满意度。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心理护理可帮助患者树立信心，积极面对疾病，从而促进身体康复。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家属支持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心理护理的方法与技巧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733" r="673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与患者建立良好的信任关系，倾听他们的感受和需求，给予关心和支持。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向患者介绍疾病的相关知识，帮助他们了解自己的病情，从而减轻焦虑和恐惧。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针对患者的不同情绪状态，进行适当的心理疏导，帮助他们释放压力。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与患者家属沟通，给予必要的指导和支持，共同为患者提供情感支持。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患者李某，确诊为白血病，情绪低落，丧失信心。经过心理护理，逐渐接受现实，积极配合治疗，病情得到控制。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患者张某，因贫血导致头晕、乏力等症状，对生活失去兴趣。经过心理护理，逐渐恢复信心，积极面对生活，生活质量得到提高。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心理护理案例分享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血液病患者的饮食护理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根据患者的病情和饮食习惯，制定科学合理的饮食计划，注重营养均衡和食物搭配。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科学合理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鼓励患者摄入多种食物，包括蔬菜、水果、全谷类、蛋白质来源等，以满足患者的营养需求。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根据患者的能量需求和活动水平，控制食物摄入量，避免过度摄入或不足。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控制摄入量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烹饪过程中尽量保留食物的营养成分，避免过度加工或烹饪过度。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注意烹饪方法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饮食护理的原则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富含维生素、矿物质和膳食纤维，有助于维持身体健康。建议每天食用多种颜色的蔬菜和水果。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蔬菜和水果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提供膳食纤维、维生素和矿物质，有助于维持肠道健康和血糖水平。建议每天食用适量全谷类食品。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全谷类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提供人体所需的氨基酸和蛋白质，有助于维持肌肉、骨骼和皮肤的健康。建议选择瘦肉、鱼、豆类等优质蛋白质来源。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蛋白质来源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富含不饱和脂肪酸和抗氧化剂，有助于维持心血管健康。建议选择橄榄油、鱼油、坚果等健康脂肪来源。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健康脂肪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常见食物的营养价值与选择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患者李某，因白血病入院治疗，化疗后出现恶心、呕吐等胃肠道反应。经过饮食护理，包括选择清淡、易消化的食物，避免油腻、辛辣等刺激性食物，以及少量多餐的进食方式，患者胃肠道反应得到有效缓解。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患者张某，因血小板减少性紫癜入院治疗，需要严格控制出血和血栓形成的风险。经过饮食护理，包括避免高盐、高脂、高糖等食物，增加膳食纤维的摄入，以及控制液体摄入量等措施，患者病情得到有效控制。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饮食护理案例分享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血液病患者的日常护理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血液病患者需要保持充足的休息，以减轻身体负担，促进康复。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75" b="1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在病情允许的情况下，鼓励患者进行适当的活动，以增强体质和免疫力。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避免过度劳累，以免加重病情。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避免劳累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休息与活动安排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保持皮肤清洁、湿润，避免使用刺激性的化妆品和护肤品。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保持口腔清洁，定期刷牙、漱口，以预防口腔感染。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如出现皮肤出血，应及时就医，采取相应的治疗措施。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皮肤出血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皮肤与口腔护理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https://d.book118.com/738040063102006046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2024-09-27T13:25:38.993</cp:lastPrinted>
  <dcterms:created xsi:type="dcterms:W3CDTF">2024-09-27T05:25:39Z</dcterms:created>
  <dcterms:modified xsi:type="dcterms:W3CDTF">2024-09-27T05:25:40Z</dcterms:modified>
</cp:coreProperties>
</file>