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80EA6-FE0A-48C5-8825-1F951DD90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3BEB9-EBDE-4256-A20A-D66EC363D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15483-A4F9-4822-A48A-BA4C74964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B02C2-0E98-435B-A9EB-53616DFD7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1C8237-2E84-4C23-88EA-76F6F919B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FCD24F-F183-46C7-82E4-D94A63251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C01B2D-90C2-4505-9E5B-9C17748D6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E1C45-4DC0-4F4E-87A5-5F38976F7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4A78C-1144-47CA-80E8-E3A09CF67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F5690-A963-4AE2-83AE-CCB48DE47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5A9F2-265D-4F93-8FF8-D35391AC6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4210106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中年妇女膳食习惯分析报告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中年妇女的营养需求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中年妇女的膳食习惯调查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中年妇女膳食习惯与健康关系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中年妇女膳食习惯改善建议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分析中年妇女的膳食习惯，了解其营养摄入状况，为改善中年妇女的健康状况提供依据。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随着年龄的增长，人体对营养的需求发生变化。中年妇女面临着多种健康挑战，如更年期、骨质疏松等，合理的膳食习惯对保持健康至关重要。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本研究主要针对40-60岁的女性。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采用问卷调查和实地观察相结合的方式，收集中年妇女的膳食习惯数据，并进行统计分析。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813" r="3381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中年妇女的营养需求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中年妇女每日所需能量因人而异，取决于体重、身高、年龄、性别、活动水平等多种因素。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一般来说，中年妇女每日所需能量大约在1800-2200千卡之间，具体数值需要根据个人情况进行计算。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中年妇女需要摄入适量的蛋白质，以维持身体健康和预防疾病。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根据中国居民膳食指南，中年妇女每日应摄入60-70克蛋白质，相当于每公斤体重摄入1克蛋白质。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中年妇女应合理摄入脂肪和碳水化合物，以维持正常的生理功能和预防慢性疾病。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脂肪和碳水化合物的摄入量应根据个人情况和膳食指南进行调整，一般建议脂肪摄入占每日总热量的20-30%，碳水化合物摄入占每日总热量的50-60%。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脂肪和碳水化合物需求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中年妇女需要摄入充足的维生素和矿物质，以满足身体需要并预防缺乏症。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根据中国居民膳食指南，中年妇女应保证摄入足够的维生素C、维生素E、钙、铁、锌等维生素和矿物质。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维生素和矿物质需求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中年妇女的膳食习惯调查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通过发放问卷的方式，收集中年妇女的膳食习惯信息。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083" r="11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对部分中年妇女进行访谈，深入了解她们的膳食习惯和观念。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对收集到的数据进行分析，提取关键信息。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中年妇女普遍关注健康饮食，注重营养均衡。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大部分中年妇女有固定的膳食安排，但也有部分存在不规律进餐的习惯。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蔬菜、水果、全谷类食物是中年妇女摄入较多的食物类别。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高热量、高脂肪、高糖分的食物摄入较少，但仍有部分中年妇女存在此类食物摄入过多的问题。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调查结果概述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https://d.book118.com/738042101065006034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2024-09-12T23:05:35.860</cp:lastPrinted>
  <dcterms:created xsi:type="dcterms:W3CDTF">2024-09-12T15:05:35Z</dcterms:created>
  <dcterms:modified xsi:type="dcterms:W3CDTF">2024-09-12T15:05:37Z</dcterms:modified>
</cp:coreProperties>
</file>