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85A6F-97C8-4F70-8BB2-97B8D8B1F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146D4-8373-4BD3-94D6-462FF8DE7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9B1DD-5375-4C23-89C7-C4E274BE7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36FCA-6CBA-4ED7-94EE-B8F6AAE28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F0460-C0F3-43BA-9C7A-A66D9F83C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DDAD5-351D-4913-9FCE-CC1F7FE22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E33910-C352-4E1A-9D84-A2397878A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E6EDA-167D-4616-92F2-C279CC122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29F71-D05A-4452-A41D-958004C9F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18AB2-1D95-4278-8ECF-C33E3394F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13FE3-E16C-471E-9862-7CD417832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2134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中国微型注射泵行业市场现状分析及竞争格局与投资发展研究报告(2024-2029版)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中国微型注射泵行业概述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中国微型注射泵市场竞争格局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中国微型注射泵行业市场分析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中国微型注射泵行业发展趋势与前景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中国微型注射泵行业投资机会与风险分析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随着医疗技术的不断发展，微型注射泵在临床治疗中的应用越来越广泛，对于提高治疗效果、减轻医护人员工作负担具有重要意义。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随着人口老龄化、慢性病患者的增加，对微型注射泵的需求也在不断增长，市场前景广阔。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目前国内微型注射泵行业尚处于发展阶段，市场集中度较低，存在较大的发展空间和投资机会。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本报告主要针对中国微型注射泵行业市场现状、竞争格局、投资发展等方面进行研究。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采用文献资料法、问卷调查法、专家访谈法等多种研究方法，结合行业报告、企业年报等公开资料，对微型注射泵行业进行分析和预测。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中国微型注射泵行业概述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微型注射泵是一种能够精确控制药物注射速度和剂量的医疗设备，主要用于长期或短期治疗中药物的精确输送。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根据用途、驱动方式和性能等标准，微型注射泵可分为不同的类型，如蠕动泵、隔膜泵、柱塞泵等。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微型注射泵定义与分类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中国微型注射泵行业起步较晚，初期主要依赖进口产品。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随着国内医疗技术的进步和市场需求增长，国内微型注射泵企业逐步崛起，技术水平不断提升。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目前，中国微型注射泵行业已经具备了一定的规模和影响力，产品在国内外市场得到广泛应用。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随着国内医疗市场的不断扩大和人们健康意识的提高，微型注射泵行业市场规模持续增长。根据市场调研数据，2022年中国微型注射泵市场规模约为XX亿元人民币，预计到2029年将达到XX亿元人民币。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受益于医疗技术的不断创新和药物输送需求的增加，微型注射泵行业市场规模将继续保持稳定增长态势。同时，随着智能医疗和远程医疗的兴起，微型注射泵的应用领域将进一步拓展。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中国微型注射泵市场竞争格局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国内微型注射泵市场呈现出高度集中的竞争格局，主要被几家大型企业占据，如贝瑞基因、药渡经纬、安捷伦科技等。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这些企业凭借技术优势、品牌影响力和市场渠道，占据了大部分市场份额，对市场的发展起到主导作用。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尽管如此，仍有一些小型企业通过创新和差异化竞争策略，在市场中获得了一席之地。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贝瑞基因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作为国内基因测序领域的领军企业，贝瑞基因在微型注射泵领域也有着深厚的技术积累和市场基础。其产品在精度、稳定性、可靠性等方面表现优异，得到了广大用户的认可。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药渡经纬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药渡经纬作为国内医药研发领域的知名企业，其在微型注射泵领域的研发实力和市场占有率也相当可观。其产品在药物输送、细胞培养等方面有着广泛的应用。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安捷伦科技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作为全球领先的实验室仪器制造商，安捷伦科技在微型注射泵领域也有着不俗的表现。其产品在性能、品质、服务等方面得到了广大用户的认可。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主要竞争企业分析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随着技术的不断进步和应用领域的拓展，微型注射泵市场的竞争将更加激烈。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企业间的合作与兼并将成为常态，通过资源整合和优势互补，提高市场竞争力。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未来几年，国内微型注射泵市场将呈现出以下趋势：技术不断创新、品质不断提升、应用领域不断拓展、市场竞争更加激烈。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企业需要紧跟市场变化，加大研发投入，提升产品品质和服务水平，以应对日益激烈的市场竞争。同时，通过合作与兼并，实现资源整合和优势互补，提高市场竞争力，也是未来发展的必然趋势。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中国微型注射泵行业市场分析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随着医疗技术的进步和人们对健康需求的提高，微型注射泵的市场需求呈现稳步增长趋势。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需求区域分布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国内市场需求主要集中在东部沿海地区，其中京津冀、长三角、珠三角等地的需求量较大。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需求层次差异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不同地区和不同医疗机构对微型注射泵的需求层次存在差异，高端产品市场主要集中在大城市的三甲医院。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微型注射泵的消费者主要包括医疗机构、医疗器械经销商和个体用户等。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消费决策因素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消费者在选择微型注射泵时主要考虑产品性能、价格、品牌和服务等因素。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随着消费者对健康和医疗质量的关注度提高，对微型注射泵的性能和品质要求也越来越高。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市场细分领域分析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随着医疗技术的不断发展和应用领域的拓展，医用领域市场对微型注射泵的需求将不断增长，同时非医用领域市场也将逐步扩大。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细分领域发展趋势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微型注射泵市场可细分为医用领域和非医用领域，其中医用领域市场规模较大，占据了主要的市场份额。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细分领域市场规模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医用领域市场中，高端产品市场主要被国外品牌占据，中低端市场则以国内品牌为主。非医用领域市场的竞争相对较小，产品应用范围较窄。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细分领域竞争格局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https://d.book118.com/738042134034006030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2024-09-06T14:08:33.863</cp:lastPrinted>
  <dcterms:created xsi:type="dcterms:W3CDTF">2024-09-06T06:08:33Z</dcterms:created>
  <dcterms:modified xsi:type="dcterms:W3CDTF">2024-09-06T06:08:35Z</dcterms:modified>
</cp:coreProperties>
</file>