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8C835-4788-48B7-9B4C-ADCCC25BD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E1D01-F6B4-46DD-BB37-8E27159F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9BB3B-855A-4DD8-9EF8-022896EC0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C09ED-CCEE-4496-9392-64AEA295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C2F3EB-22F9-436C-8376-61D5DA31E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36A9D-2B72-4C99-B2FA-C82BF8F02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BBB723-2DBB-49BB-B0EC-27AAF6554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963611-6C6B-4444-9A0F-D41E349F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9D23B-B3CD-42B8-BCD2-945A5910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66485-40F7-4292-9704-7AFD8E9E7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5B8D4-AD07-4552-8FAC-8C8F1A1E9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305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静电相关的职业风险和危险品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职业环境中静电风险分析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危险品与静电关系探讨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职业健康与安全法规标准要求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防护措施与应急处理方案制定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静电基本概念与原理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48" r="146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静电是指静止状态下的电荷，通常是由不同物质接触或摩擦而产生的。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物质由原子或分子组成，原子内部包含带正电的质子和带负电的电子。当两个不同物质相互接触或摩擦时，电子可能会从一个物质转移到另一个物质，使得一个物质带负电，另一个物质带正电。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静电定义及产生原因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静电场强是指单位正电荷在电场中所受的力，其大小与电荷间的距离和电荷量有关。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电位差是指两点间的电势之差，也可以理解为单位正电荷从一点移动到另一点所需的能量。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电位差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静电场强与电位差成正比，场强越大，电位差也越大。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静电场强与电位差关系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当带电物体与接地物体或另一带电物体接触时，会发生电荷转移，产生静电放电现象。放电过程中会伴随火花、声响和电磁辐射。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静电放电可能导致电子设备损坏、引发火灾或爆炸等安全事故。在工业生产中，静电放电还可能对产品质量造成不良影响。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静电放电现象及危害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静电放电现象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职业环境中静电风险分析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使用高电阻材料制成的设备、工具或器械，在操作过程中容易产生静电。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设备与工具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人员穿着的衣物、鞋子以及身体动作都可能导致静电产生。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干燥的空气、低湿度环境以及某些化学物质的存在，都会增加静电产生的风险。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工作场所静电来源识别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35" r="4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78" r="1877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不同行业静电风险特点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在石油化工行业，静电可能导致可燃气体或液体的点燃，引发火灾或爆炸。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粉末状物质在运输、加工过程中容易产生静电，可能导致粉尘爆炸。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静电对电子元器件造成损害，影响产品质量和生产效率。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纺织品在生产、加工过程中容易产生静电，吸附尘埃和杂质，影响产品质量。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石油化工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粉末处理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电子制造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纺织业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某石油化工企业，由于未对设备进行静电接地处理，导致设备在操作过程中产生静电火花，引发火灾事故。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某电子制造车间，工作人员未穿戴防静电服饰和工具，导致静电对电子元器件造成损害，造成批量产品不合格。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某纺织厂在加工过程中未采取防静电措施，导致纺织品吸附大量尘埃和杂质，严重影响产品质量和客户投诉率。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危险品与静电关系探讨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易燃固体、自燃物品和遇湿易燃物品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氧化剂和有机过氧化物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毒害品和感染性物品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易燃液体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压缩气体和液化气体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具有猛烈爆炸性，如炸药、雷管等，对热、撞击、摩擦等敏感。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具有易燃、易爆、助燃、剧毒等性质，如氢气、乙炔等。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易挥发、易燃烧，如汽油、酒精等。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易于燃烧或遇水反应剧烈，如硫磺、白磷等。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具有强氧化性，易引发燃烧或爆炸，如高锰酸钾、过氧化氢等。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具有毒性或传染性，如氰化物、病毒样本等。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危险品分类及特性概述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静电引力导致物质吸附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静电引力可能使粉尘、气溶胶等微粒物质吸附在设备或人体上，形成潜在危险源。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静电场影响化学反应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静电场可能对某些化学反应产生影响，改变反应速率或产物性质。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静电放电产生火花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静电放电时会产生电火花，可能点燃易燃物质或引爆爆炸品。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静电对危险品影响机制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https://d.book118.com/738043051015006032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2024-09-09T08:57:54.329</cp:lastPrinted>
  <dcterms:created xsi:type="dcterms:W3CDTF">2024-09-09T00:57:54Z</dcterms:created>
  <dcterms:modified xsi:type="dcterms:W3CDTF">2024-09-09T00:57:56Z</dcterms:modified>
</cp:coreProperties>
</file>