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BFFF9-199F-478A-BD01-FA42808A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6D71-54DE-486C-976F-1652C4F1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DA758-05ED-447C-A270-B72259C50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09935-C90F-4A81-B59E-33B73AAE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996B3-38F2-4BDC-8C8D-F4B454EA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6C51E9-955B-407F-AA11-23C018EBD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6431F-E8B3-4DDF-BE1F-38D24ABB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47F83-1659-485F-A869-C76B33A9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BA0F5-217D-46FD-A29B-AF5BFC49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C057C-C999-412E-9820-BAE6DE8B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FFDCB-303C-4B37-BD3A-F70B0B41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3137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拥抱家庭心理健康教案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家庭心理健康的重要性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家庭心理健康的常见问题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拥抱家庭心理健康的方法和技巧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拥抱家庭心理健康的实践案例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拥抱家庭心理健康的未来展望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家庭心理健康的重要性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家庭是孩子成长的第一个课堂，良好的家庭心理健康环境有助于培养孩子积极、健康的心理品质，降低心理问题的发生风险。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家庭心理健康有助于提高孩子的学习兴趣和能力，同时也有利于孩子在未来职业生涯中发挥自己的潜力。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家庭心理健康对个体成长的影响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促进学业和职业发展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促进个体心理健康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降低社会矛盾和冲突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家庭是社会的基本单元，家庭心理健康水平的提高有助于减少社会矛盾和冲突，维护社会稳定。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提高社会文明程度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家庭心理健康状况反映了一个社会的文明程度和精神风貌，良好的家庭心理健康环境有助于提升整个社会的文明水平。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19" r="1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家庭心理健康对社会的影响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应对心理压力和挑战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现代社会中，人们面临着越来越多的心理压力和挑战，提高家庭心理健康水平有助于增强个体应对压力和挑战的能力。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预防和治疗心理障碍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家庭心理健康水平的提高有助于预防和治疗各种心理障碍，降低心理障碍的发生率。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提高家庭心理健康水平的必要性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家庭心理健康的常见问题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焦虑和抑郁是家庭中常见的心理问题，表现为情绪低落、失眠、食欲不振等症状。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长期处于焦虑和抑郁状态会对家庭成员的工作和生活造成负面影响，甚至会导致家庭关系紧张。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64" b="31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967" b="2196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解决焦虑和抑郁问题需要家庭成员之间的沟通和理解，寻求专业心理咨询和治疗。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家庭暴力会对受害者的身心健康造成严重伤害，甚至可能导致家庭破裂。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解决家庭暴力问题需要社会各界的关注和支持，包括加强法律制裁、提供安全庇护和心理咨询等。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584" b="158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家庭暴力是指在家庭中发生的身体、情感或性方面的虐待或伤害。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家庭暴力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50" r="146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亲子关系问题是指父母与子女之间在沟通、教育、情感等方面的矛盾和冲突。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亲子关系问题可能导致子女心理发展受阻，影响家庭氛围和父母的工作生活。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解决亲子关系问题需要父母和子女共同努力，加强沟通、理解和尊重，寻求专业指导和支持。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亲子关系问题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夫妻关系问题是指夫妻之间在情感、价值观、生活习惯等方面的矛盾和冲突。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夫妻关系问题可能导致家庭破裂、子女心理发展受阻等严重后果。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解决夫妻关系问题需要夫妻双方坦诚相待、尊重和理解对方，寻求专业婚姻咨询和治疗。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夫妻关系问题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24" b="5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15" b="92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隔代教养问题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隔代教养问题是指祖父母在抚养孙子女时出现的教育、照顾等方面的问题。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隔代教养问题可能导致孙子女缺乏父母关爱、祖父母过度溺爱等问题。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解决隔代教养问题需要父母积极参与抚养和教育，同时祖父母也需要调整自己的心态和教育方式。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拥抱家庭心理健康的方法和技巧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鼓励家庭成员积极倾听和表达自己的感受和想法，建立开放、平等的沟通氛围。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250" b="1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教授家庭成员如何识别、调节和管理情绪，以避免情绪冲突和误解。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教导家庭成员如何使用肯定、委婉、提问等技巧，提高沟通效果。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建立良好的沟通渠道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https://d.book118.com/738043137123006034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2024-09-13T08:16:20.829</cp:lastPrinted>
  <dcterms:created xsi:type="dcterms:W3CDTF">2024-09-13T00:16:20Z</dcterms:created>
  <dcterms:modified xsi:type="dcterms:W3CDTF">2024-09-13T00:16:23Z</dcterms:modified>
</cp:coreProperties>
</file>