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D160F8-266A-4079-A93D-C83C1F36FF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B2ACE-1564-46F9-A876-35BA1FA4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8E5FD-7B44-4E5A-865E-FDD1E124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ECA41-6DE4-4D4E-99A6-51D8FDEB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1BBA3-1BF8-4D5C-8211-A177C5C25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73061-F460-4AB9-92BE-292D22080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F379D1-277F-41C7-BA62-FEA8A5C2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8C8ED-C60C-458E-93E7-A5AD79197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73103-FDEF-44BF-9D9F-2943D86E9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B124E-8FAE-46BD-938B-9E8879AD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4BF57-03AA-4AA5-B4D4-73752902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0452B-C66E-487C-8ADA-D8B332D2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6EFCFA-F59C-4220-801A-EAB396895FF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1E58AB-11C6-4BBB-8C64-714B7B74A4D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405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培养企业文化的礼仪习惯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培养企业文化的重要性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培养企业文化的礼仪习惯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公司礼仪在不同文化背景下的应用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公司礼仪的管理与实践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公司礼仪和员工幸福感的关系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培养企业文化的重要性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企业文化对企业的影响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企业文化是指公司内部形成的一系列共同的价值观、信念和习惯，对企业有着重要的影响。它能够影响员工的工作态度和行为，塑造企业的品牌形象，以及影响企业内外部关系。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培养企业文化的意义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员工更有归属感，凝聚力更强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增强员工归属感和凝聚力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与其他公司形成差异化竞争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塑造企业独特的竞争优势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激发员工更高的工作热情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提高企业的绩效和生产效率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文化转变的困难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旧有文化根深蒂固，新文化难以建立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需要坚定领导力和持续引导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外部环境变化对企业文化的影响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市场竞争、政策变化等外部环境对文化形成影响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需要灵活应对和更新观念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培养企业文化的挑战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不同员工对文化的理解和认同程度不同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员工个人背景、观念差异造成理解不同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需要花时间沟通和协调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如何培养企业文化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要培养良好的企业文化，需要设立明确的企业价值观和宗旨，建立符合企业文化的制度和规范，以及鼓励员工参与文化建设。这些措施将有助于企业文化的形成和发展，促进企业整体发展和员工的成长。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培养企业文化的礼仪习惯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企业文化与礼仪的关系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礼仪习惯是企业文化的一部分，体现企业的价值观和行为准则。良好的礼仪习惯可以影响企业内外部关系的发展，建立良好的企业形象和口碑。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促进员工间的良好合作关系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赢得客户信任和支持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提升客户对企业的印象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树立企业的专业形象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塑造企业良好的品牌形象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保持良好的沟通和协作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遵守企业规章制度和行为准则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遵守上班时间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遵循公司政策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尊重他人的时间和空间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及时回复邮件和电话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保持会议纪律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培养良好的公司礼仪习惯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提供专业培训课程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培训员工礼仪常识和技巧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通过例会和奖惩制度强化礼仪意识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不断强调和强化公司礼仪的重要性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明确行为规范和期望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建立公司礼仪指南和规范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公司礼仪是企业文化建设中的关键环节，只有树立正确的礼仪习惯，才能促进良好的内外部交流与发展。在日常工作中不断培养和强化公司礼仪，将成为企业成功的关键因素之一。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公司礼仪在不同文化背景下的应用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跨文化沟通中的公司礼仪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在跨文化沟通中，尊重不同文化的差异是至关重要的。理解并遵循当地的礼仪习惯能够有效地减少误解和冲突。建立文化融合的企业文化可以促进团队合作和员工之间的相互理解。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公司礼仪在国际业务中的重要性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影响商务谈判和合作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礼仪差异对国际业务的影响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建立信任和尊重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建立和维护国际客户关系的关键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区分企业品牌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提升国际形象和竞争力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如何应对不同文化下的公司礼仪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不同文化场景下的行为规范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学习和了解不同文化的礼仪习惯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适应不同文化环境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灵活应对不同文化背景下的挑战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避免冒犯当地人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尊重并遵循当地的礼仪规范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跨文化沟通技巧的重要性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非语言沟通技巧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国际业务中的公司礼仪标准化和规范化需求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建立统一的行为准则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确保企业形象的一致性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公司礼仪的国际化发展趋势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全球化背景下的公司礼仪要求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跨越国界的交流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文化融合的现实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https://d.book118.com/738044052010006050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培养企业文化的礼仪习惯</vt:lpstr>
      <vt:lpstr>目录</vt:lpstr>
      <vt:lpstr>第1章 培养企业文化的重要性</vt:lpstr>
      <vt:lpstr> </vt:lpstr>
      <vt:lpstr>培养企业文化的意义</vt:lpstr>
      <vt:lpstr>培养企业文化的挑战</vt:lpstr>
      <vt:lpstr> </vt:lpstr>
      <vt:lpstr>第2章 培养企业文化的礼仪习惯</vt:lpstr>
      <vt:lpstr> </vt:lpstr>
      <vt:lpstr>公司礼仪的重要性</vt:lpstr>
      <vt:lpstr>公司礼仪的要点</vt:lpstr>
      <vt:lpstr>培养良好的公司礼仪习惯</vt:lpstr>
      <vt:lpstr>结语</vt:lpstr>
      <vt:lpstr>第3章 公司礼仪在不同文化背景下的应用</vt:lpstr>
      <vt:lpstr> </vt:lpstr>
      <vt:lpstr>公司礼仪在国际业务中的重要性</vt:lpstr>
      <vt:lpstr>如何应对不同文化下的公司礼仪</vt:lpstr>
      <vt:lpstr>公司礼仪的国际化发展趋势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2024-09-29T14:10:03.714</cp:lastPrinted>
  <dcterms:created xsi:type="dcterms:W3CDTF">2024-09-29T06:10:03Z</dcterms:created>
  <dcterms:modified xsi:type="dcterms:W3CDTF">2024-09-29T06:10:05Z</dcterms:modified>
</cp:coreProperties>
</file>