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0FEE5-C53B-4C19-ADED-B0548994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E2A17-5588-4973-81A4-9C08493C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EC2FB-DEA3-454F-B615-B53E9904D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BC6A7-1796-4CAD-8ED4-AB6D4059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EDF1A-2DD2-42E0-8DC7-D8B61712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B026E-248A-4848-85ED-8732BD55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08DD47-C779-4C8B-9171-00646CEA5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4BD28-5A91-49C7-9A49-BF630243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B647C-04DD-4223-AEA7-6DE6B518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759C1-DAB7-4B14-B27F-4B1C7C8C7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4E99D-3977-4914-8FA7-35FFFE7A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4076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谈谈如何做好本职工作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了解和接受自己的工作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提高工作技能和能力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建立良好的工作关系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保持积极的工作态度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注重工作质量和效率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了解和接受自己的工作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714" r="307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首先要明确自己的工作职责，清楚自己的工作内容和范围，以便更好地完成工作。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了解工作职责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根据工作职责，制定详细的工作计划，合理安排时间和资源，确保工作的高效完成。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明确工作职责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理解自身工作的重要性和价值，认识到工作对组织、团队和个人的贡献，从而更加积极地投入工作。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在工作中勇于承担责任，不推诿扯皮，尽职尽责地完成工作任务。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理解工作的重要性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认识工作价值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树立正确的工作态度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以积极、认真的态度对待工作，不抱怨、不懈怠，始终保持良好的工作状态。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在工作中追求卓越，不断学习和进步，提高自己的专业能力和综合素质。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建立工作价值观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提高工作技能和能力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2218" b="222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不断更新知识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在快速变化的工作环境中，持续学习是保持竞争力的关键。通过阅读专业书籍、参加培训课程和研讨会，了解行业最新动态和趋势。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学习新技术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随着科技的发展，掌握新技术对于提高工作效率和创新能力至关重要。学习新技术和工具，使自己能够适应不断变化的工作需求。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跨领域学习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除了专业知识外，学习其他领域的知识有助于拓宽视野和激发创新思维。了解不同行业的最佳实践和案例，有助于提高自己的综合素质。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83" b="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将所学知识付诸实践是提高技能和能力的重要途径。勇于尝试新方法和解决问题，通过实践积累经验并不断改进。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在实践过程中，及时反思和总结经验教训，找出自己的不足之处并制定改进计划。通过不断反思和总结，提高自己的工作质量和效率。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反思和总结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实践和反思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与上级、同事和客户保持良好沟通，及时了解工作进展和反馈意见。积极寻求反馈，以便更好地调整自己的工作方向和方法。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接受指导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虚心接受上级和同事的指导，听取他们的建议和意见。通过接受指导，不断改进自己的工作表现，提升自己的能力和水平。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寻求反馈和指导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建立良好的工作关系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https://d.book118.com/738044076002006037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2024-09-16T14:24:48.124</cp:lastPrinted>
  <dcterms:created xsi:type="dcterms:W3CDTF">2024-09-16T06:24:48Z</dcterms:created>
  <dcterms:modified xsi:type="dcterms:W3CDTF">2024-09-16T06:24:50Z</dcterms:modified>
</cp:coreProperties>
</file>