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74075-5B21-4837-979A-7FE2B3A4A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3C39-861E-4F8B-8AF7-6F4A25218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E523E-3DDA-4F19-8911-D2C487AC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71D53-5FC6-48FA-8300-4CEB931F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71277-31CD-48A9-B5CD-BAD43061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75931-518E-4CEE-8AEE-05ACE905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518B3-6FB9-4D2B-96FE-E690E9B7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E6704-AEEA-4349-A80B-3A1E45AC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20AAA-0190-4783-8200-3762CDD85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F1DF2-C38C-4504-973B-A1FD2D3A0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0A3B-C37E-4FF6-A17C-7D573767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99" r:id="rId2"/>
    <p:sldLayoutId id="2147489200" r:id="rId3"/>
    <p:sldLayoutId id="2147489201" r:id="rId4"/>
    <p:sldLayoutId id="2147489202" r:id="rId5"/>
    <p:sldLayoutId id="2147489203" r:id="rId6"/>
    <p:sldLayoutId id="2147489204" r:id="rId7"/>
    <p:sldLayoutId id="2147489205" r:id="rId8"/>
    <p:sldLayoutId id="2147489206" r:id="rId9"/>
    <p:sldLayoutId id="2147489207" r:id="rId10"/>
    <p:sldLayoutId id="21474892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413006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江西八一起义指挥部旧址景区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景区概述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历史沿革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建筑特色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文化内涵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旅游服务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景区概述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92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位于江西省南昌市中山路380号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景区内有多处历史遗迹和文化景点，是南昌市著名的旅游景点之一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周边公交地铁交通便利，有地铁2号线和多条公交线路可达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距离南昌火车站约3公里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历史背景</a:t>
            </a:r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1927年8月1日，中国共产党领导的南昌起义爆发，打响了武装反抗国民党反动派的第一枪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起义指挥部设在江西九江甘棠湖烟水亭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起义军在南昌市内的四所民房设立了军事参谋团，并以此为中心，占领了南昌市各要点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起义军在南昌市内的三所民房设立了起义总指挥部，并以此为中心，领导和指挥了南昌起义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景区规模</a:t>
            </a:r>
            <a:endParaRPr lang="zh-CN" altLang="en-US"/>
          </a:p>
        </p:txBody>
      </p:sp>
      <p:sp>
        <p:nvSpPr>
          <p:cNvPr id="10494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开放时间：全年免费开放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景区级别：国家AAAA级旅游景区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主要建筑：指挥部旧址、陈列馆、纪念碑等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占地面积：约14000平方米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景区特色</a:t>
            </a:r>
            <a:endParaRPr lang="zh-CN" altLang="en-US"/>
          </a:p>
        </p:txBody>
      </p:sp>
      <p:sp>
        <p:nvSpPr>
          <p:cNvPr id="10494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历史价值：江西八一起义指挥部旧址是中国革命历史上的重要事件，具有重要的纪念意义和历史价值。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建筑风格：景区内的建筑具有典型的清末民初风格，展现了当时的历史风貌和文化特色。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文化内涵：景区内有许多文化景观和展品，展示了中国革命历史和文化的丰富内涵。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旅游体验：游客可以在景区内参观、学习、感受中国革命历史和文化，体验红色旅游的独特魅力。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历史沿革</a:t>
            </a:r>
            <a:endParaRPr lang="zh-CN" altLang="en-US"/>
          </a:p>
        </p:txBody>
      </p:sp>
      <p:sp>
        <p:nvSpPr>
          <p:cNvPr id="10495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起义指挥部成立背景</a:t>
            </a:r>
            <a:endParaRPr lang="zh-CN" altLang="en-US"/>
          </a:p>
        </p:txBody>
      </p:sp>
      <p:sp>
        <p:nvSpPr>
          <p:cNvPr id="1049608" name="正文"/>
          <p:cNvSpPr txBox="1"/>
          <p:nvPr>
            <p:custDataLst>
              <p:tags r:id="rId2"/>
            </p:custDataLst>
          </p:nvPr>
        </p:nvSpPr>
        <p:spPr>
          <a:xfrm>
            <a:off x="3981639" y="5428023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八一起义指挥部旧址景区是南昌起义的总指挥部。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标题"/>
          <p:cNvSpPr txBox="1"/>
          <p:nvPr>
            <p:custDataLst>
              <p:tags r:id="rId3"/>
            </p:custDataLst>
          </p:nvPr>
        </p:nvSpPr>
        <p:spPr>
          <a:xfrm>
            <a:off x="3981639" y="5010453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12" name="正文"/>
          <p:cNvSpPr txBox="1"/>
          <p:nvPr>
            <p:custDataLst>
              <p:tags r:id="rId4"/>
            </p:custDataLst>
          </p:nvPr>
        </p:nvSpPr>
        <p:spPr>
          <a:xfrm>
            <a:off x="3981639" y="1781970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1927年8月1日，中国共产党领导部分国民革命军在江西省南昌市举行的武装起义。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标题"/>
          <p:cNvSpPr txBox="1"/>
          <p:nvPr>
            <p:custDataLst>
              <p:tags r:id="rId5"/>
            </p:custDataLst>
          </p:nvPr>
        </p:nvSpPr>
        <p:spPr>
          <a:xfrm>
            <a:off x="3981639" y="1364400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6"/>
            </p:custDataLst>
          </p:nvPr>
        </p:nvSpPr>
        <p:spPr>
          <a:xfrm>
            <a:off x="3981639" y="2997321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起义由周恩来、贺龙、李立三、叶挺、朱德、刘伯承、谭平山领导。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标题"/>
          <p:cNvSpPr txBox="1"/>
          <p:nvPr>
            <p:custDataLst>
              <p:tags r:id="rId7"/>
            </p:custDataLst>
          </p:nvPr>
        </p:nvSpPr>
        <p:spPr>
          <a:xfrm>
            <a:off x="3981639" y="2579751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20" name="正文"/>
          <p:cNvSpPr txBox="1"/>
          <p:nvPr>
            <p:custDataLst>
              <p:tags r:id="rId8"/>
            </p:custDataLst>
          </p:nvPr>
        </p:nvSpPr>
        <p:spPr>
          <a:xfrm>
            <a:off x="3981639" y="4212672"/>
            <a:ext cx="4229325" cy="7501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1933年7月11日，中华苏维埃共和国临时中央政府根据中央革命军事委员会6月30日的建议，决定8月1日为中国工农红军成立纪念日。从此，8月1日成为中国工农红军和后来的中国人民解放军的建军节。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标题"/>
          <p:cNvSpPr txBox="1"/>
          <p:nvPr>
            <p:custDataLst>
              <p:tags r:id="rId9"/>
            </p:custDataLst>
          </p:nvPr>
        </p:nvSpPr>
        <p:spPr>
          <a:xfrm>
            <a:off x="3981639" y="3795102"/>
            <a:ext cx="4229325" cy="36816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起义指挥部活动历程</a:t>
            </a:r>
            <a:endParaRPr lang="zh-CN" altLang="en-US"/>
          </a:p>
        </p:txBody>
      </p:sp>
      <p:sp>
        <p:nvSpPr>
          <p:cNvPr id="10496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起义指挥部在江西九江、新余等地开展武装斗争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1927年8月1日，起义指挥部成立，领导南昌起义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起义指挥部在江西瑞金建立中央革命根据地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起义指挥部在江西井冈山会师，开展土地革命战争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起义指挥部历史意义</a:t>
            </a:r>
            <a:endParaRPr lang="zh-CN" altLang="en-US"/>
          </a:p>
        </p:txBody>
      </p:sp>
      <p:sp>
        <p:nvSpPr>
          <p:cNvPr id="10497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起义指挥部是八一起义的重要遗址，见证了中国共产党领导的南昌起义的发生和发展。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起义指挥部是培养爱国主义精神的重要场所，对于弘扬革命传统、传承红色文化具有重要意义。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起义指挥部是中国革命历史上的重要里程碑，标志着中国共产党开始独立领导革命战争和创建人民军队。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起义指挥部旧址景区的开放，为游客提供了一个了解中国革命历史和传承红色文化的重要平台。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景区建设与发展</a:t>
            </a:r>
            <a:endParaRPr lang="zh-CN" altLang="en-US"/>
          </a:p>
        </p:txBody>
      </p:sp>
      <p:sp>
        <p:nvSpPr>
          <p:cNvPr id="10497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1927年8月1日，南昌起义爆发，指挥部旧址成为重要历史遗迹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1959年，成立江西革命纪念馆，对公众开放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2005年，景区被列入全国100个红色旅游经典景区名录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近年来，景区不断进行保护和修缮工作，提升游客的参观体验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建筑特色</a:t>
            </a:r>
            <a:endParaRPr lang="zh-CN" altLang="en-US"/>
          </a:p>
        </p:txBody>
      </p:sp>
      <p:sp>
        <p:nvSpPr>
          <p:cNvPr id="1049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建筑风格</a:t>
            </a:r>
            <a:endParaRPr lang="zh-CN" altLang="en-US"/>
          </a:p>
        </p:txBody>
      </p:sp>
      <p:sp>
        <p:nvSpPr>
          <p:cNvPr id="10499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建筑特色：中西合璧，既有中国传统建筑元素，又有西方现代建筑风格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建筑材料：以青砖、灰瓦、钢筋、水泥等为主要材料，体现时代特色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建筑布局：采用中轴线对称布局，主次分明，层次清晰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建筑装饰：雕刻精美，图案丰富，具有较高的艺术价值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建筑布局</a:t>
            </a:r>
            <a:endParaRPr lang="zh-CN" altLang="en-US"/>
          </a:p>
        </p:txBody>
      </p:sp>
      <p:sp>
        <p:nvSpPr>
          <p:cNvPr id="10499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建筑布局：以指挥部旧址为中心，周围环绕着其他建筑，形成完整的建筑群落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建筑功能：指挥部旧址是整个景区的核心，其他建筑包括展览馆、纪念馆等，各具特色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建筑风格：中西合璧，既有中国传统建筑特色，又有西方现代建筑元素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建筑结构：采用砖木结构，屋顶采用歇山顶，室内采用抬梁式结构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https://d.book118.com/738044130067006041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9.45001220703125,&quot;width&quot;:351.2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6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江西八一起义指挥部旧址景区</vt:lpstr>
      <vt:lpstr>目录</vt:lpstr>
      <vt:lpstr>单击此处添加章节标题</vt:lpstr>
      <vt:lpstr>景区概述</vt:lpstr>
      <vt:lpstr>地理位置</vt:lpstr>
      <vt:lpstr>历史背景</vt:lpstr>
      <vt:lpstr>景区规模</vt:lpstr>
      <vt:lpstr>景区特色</vt:lpstr>
      <vt:lpstr>历史沿革</vt:lpstr>
      <vt:lpstr>起义指挥部成立背景</vt:lpstr>
      <vt:lpstr>起义指挥部活动历程</vt:lpstr>
      <vt:lpstr>起义指挥部历史意义</vt:lpstr>
      <vt:lpstr>景区建设与发展</vt:lpstr>
      <vt:lpstr>建筑特色</vt:lpstr>
      <vt:lpstr>建筑风格</vt:lpstr>
      <vt:lpstr>建筑布局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2024-09-20T08:10:37.058</cp:lastPrinted>
  <dcterms:created xsi:type="dcterms:W3CDTF">2024-09-20T00:10:37Z</dcterms:created>
  <dcterms:modified xsi:type="dcterms:W3CDTF">2024-09-20T00:10:39Z</dcterms:modified>
</cp:coreProperties>
</file>