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25FC4-05BC-4A35-BA6E-1D671CCF1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A2410-88C9-4515-8F6C-20322981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A3ACC-98B4-4A7A-9AC0-1E6497642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19F97-24A6-405D-8AC3-596DBECF9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14C431-F16F-488D-8650-914D10FDD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DED264-32F4-48A3-919B-6EA52D99E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7CDD7-AAF7-4928-9966-302B0E5D8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D386E-E0F4-4D14-AA02-49FC32BD2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1FABB-3DB8-4833-B70B-781B5068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1B11B-DB64-43F9-82F5-85642C5D9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70F81-F555-419A-826F-A312D9A0A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5054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儿童智能手环客户分析报告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儿童智能手环市场现状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儿童智能手环市场正处于快速增长阶段，随着科技的发展和家长对孩子健康的关注，市场需求不断增长。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目前市场上的儿童智能手环品牌众多，产品功能丰富，价格差异较大，满足了不同消费者的需求。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未来几年，儿童智能手环市场仍将保持快速增长态势，随着技术的不断创新和市场需求的不断扩大，产品功能将更加丰富，用户体验将更加优秀。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智能化、个性化、安全性将成为儿童智能手环的重要发展方向，满足消费者对产品品质和个性化体验的需求。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儿童智能手环市场发展趋势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目前儿童智能手环市场竞争激烈，品牌众多，既有专业的手环品牌，也有跨界进入市场的电子产品品牌。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市场竞争格局正在发生变化，品牌之间的竞争越来越激烈，价格战、品质战和服务战成为市场竞争的主要手段。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儿童智能手环市场竞争格局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目标客户主要为3-12岁的儿童，特别是6-9岁儿童居多。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目标客户主要来自城市中产家庭，家庭收入和教育水平相对较高。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男女比例大致相当，没有明显的性别倾向。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儿童智能手环能够监测孩子的步数、心率、睡眠等健康数据，帮助家长了解孩子的身体状况。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儿童智能手环具备定位功能，能够实时掌握孩子的位置，提高孩子的安全性。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儿童智能手环可以与手机APP连接，提供互动游戏、计步排名等功能，增加孩子的娱乐性。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购买动机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家长为了孩子的健康和安全考虑，愿意购买儿童智能手环。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家长主要通过电商平台和实体门店购买儿童智能手环。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家长对价格有一定的敏感度，但更注重产品的功能和品质。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专为儿童学习设计的智能手环，具有定位、通话、学习等功能。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小天才智能手环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小米旗下的儿童智能手环，功能丰富，性价比高。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米兔智能手环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华为推出的针对儿童的智能手环，具备健康监测、学习等功能。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华为儿童智能手环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主要竞品概述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https://d.book118.com/738045054137006037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2024-09-18T00:30:18.567</cp:lastPrinted>
  <dcterms:created xsi:type="dcterms:W3CDTF">2024-09-17T16:30:18Z</dcterms:created>
  <dcterms:modified xsi:type="dcterms:W3CDTF">2024-09-17T16:30:20Z</dcterms:modified>
</cp:coreProperties>
</file>