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45263-DCD7-47A5-A3CA-8C469F28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ACF25-4728-4587-822E-A171DB9D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6BFC-C95F-420F-B03A-B7F0FA55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041A7-F1A2-48FD-A6BC-7FA17AD3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E5DCE-363E-4CEA-94BF-A670FEC3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118C9-E59A-4993-86B2-4A503CA2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F81A3-702F-4418-9CD0-E71AE7F3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06A4B-1295-4CDF-AAA6-40CFC985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74DD5-FD13-45D8-92FD-61FB677C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F4DD3-98A8-48F8-8A47-FA2938A0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0CDD8-BE17-42AB-A403-D363B1C4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493" r:id="rId2"/>
    <p:sldLayoutId id="2147499494" r:id="rId3"/>
    <p:sldLayoutId id="2147499495" r:id="rId4"/>
    <p:sldLayoutId id="2147499496" r:id="rId5"/>
    <p:sldLayoutId id="2147499497" r:id="rId6"/>
    <p:sldLayoutId id="2147499498" r:id="rId7"/>
    <p:sldLayoutId id="2147499499" r:id="rId8"/>
    <p:sldLayoutId id="2147499500" r:id="rId9"/>
    <p:sldLayoutId id="2147499501" r:id="rId10"/>
    <p:sldLayoutId id="21474995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tags" Target="../tags/tag282.xml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510011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2023年3D动作美术年度总结及下一年计划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2023年工作总结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技术能力和创新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行业趋势和市场分析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下一年工作计划和目标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团队建设和个人发展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完成项目和任务</a:t>
            </a:r>
            <a:endParaRPr lang="zh-CN" altLang="en-US"/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2023年3D动作美术项目和任务完成质量评估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2023年3D动作美术项目和任务完成时间评估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2023年3D动作美术项目完成情况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2023年3D动作美术任务完成情况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重要成果和里程碑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完成3D动作美术项目数量：10个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获得行业奖项：最佳3D动作美术奖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客户满意度：95%以上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团队规模：从5人增加到10人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技术突破：实现实时渲染技术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市场拓展：进入海外市场，与国际知名游戏公司合作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3671842" y="1490400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32"/>
          <p:cNvSpPr/>
          <p:nvPr>
            <p:custDataLst>
              <p:tags r:id="rId3"/>
            </p:custDataLst>
          </p:nvPr>
        </p:nvSpPr>
        <p:spPr>
          <a:xfrm>
            <a:off x="3671842" y="2701278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53"/>
          <p:cNvSpPr/>
          <p:nvPr>
            <p:custDataLst>
              <p:tags r:id="rId4"/>
            </p:custDataLst>
          </p:nvPr>
        </p:nvSpPr>
        <p:spPr>
          <a:xfrm>
            <a:off x="3671842" y="3912156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60"/>
          <p:cNvSpPr/>
          <p:nvPr>
            <p:custDataLst>
              <p:tags r:id="rId5"/>
            </p:custDataLst>
          </p:nvPr>
        </p:nvSpPr>
        <p:spPr>
          <a:xfrm>
            <a:off x="3671842" y="5123035"/>
            <a:ext cx="4842317" cy="1126565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: 形状 8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rot="10800000" flipH="1" flipV="1">
            <a:off x="3938534" y="156395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: 形状 9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10800000" flipH="1" flipV="1">
            <a:off x="4220175" y="1563950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8"/>
            </p:custDataLst>
          </p:nvPr>
        </p:nvSpPr>
        <p:spPr>
          <a:xfrm>
            <a:off x="4220175" y="1915553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解决方案：加强技术研发，引进先进技术，提高模型精度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标题"/>
          <p:cNvSpPr txBox="1"/>
          <p:nvPr>
            <p:custDataLst>
              <p:tags r:id="rId9"/>
            </p:custDataLst>
          </p:nvPr>
        </p:nvSpPr>
        <p:spPr>
          <a:xfrm>
            <a:off x="4220175" y="1505349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问题：技术瓶颈，无法实现高精度3D模型 解决方案：加强技术研发，引进先进技术，提高模型精度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任意多边形: 形状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 rot="10800000" flipH="1" flipV="1">
            <a:off x="3938534" y="277482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: 形状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rot="10800000" flipH="1" flipV="1">
            <a:off x="4220175" y="2774828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12"/>
            </p:custDataLst>
          </p:nvPr>
        </p:nvSpPr>
        <p:spPr>
          <a:xfrm>
            <a:off x="4220175" y="3126431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解决方案：加强团队建设，提高沟通效率，优化工作流程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标题"/>
          <p:cNvSpPr txBox="1"/>
          <p:nvPr>
            <p:custDataLst>
              <p:tags r:id="rId13"/>
            </p:custDataLst>
          </p:nvPr>
        </p:nvSpPr>
        <p:spPr>
          <a:xfrm>
            <a:off x="4220175" y="2716227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问题：团队协作效率低，沟通不畅 解决方案：加强团队建设，提高沟通效率，优化工作流程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6" name="任意多边形: 形状 8"/>
          <p:cNvSpPr>
            <a:spLocks noChangeAspect="1"/>
          </p:cNvSpPr>
          <p:nvPr>
            <p:custDataLst>
              <p:tags r:id="rId14"/>
            </p:custDataLst>
          </p:nvPr>
        </p:nvSpPr>
        <p:spPr>
          <a:xfrm rot="10800000" flipH="1" flipV="1">
            <a:off x="3938534" y="398570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: 形状 9"/>
          <p:cNvSpPr>
            <a:spLocks noChangeAspect="1"/>
          </p:cNvSpPr>
          <p:nvPr>
            <p:custDataLst>
              <p:tags r:id="rId15"/>
            </p:custDataLst>
          </p:nvPr>
        </p:nvSpPr>
        <p:spPr>
          <a:xfrm rot="10800000" flipH="1" flipV="1">
            <a:off x="4220175" y="3985706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16"/>
            </p:custDataLst>
          </p:nvPr>
        </p:nvSpPr>
        <p:spPr>
          <a:xfrm>
            <a:off x="4220175" y="4337309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解决方案：加强产品创新，提高产品差异化，提升市场竞争力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标题"/>
          <p:cNvSpPr txBox="1"/>
          <p:nvPr>
            <p:custDataLst>
              <p:tags r:id="rId17"/>
            </p:custDataLst>
          </p:nvPr>
        </p:nvSpPr>
        <p:spPr>
          <a:xfrm>
            <a:off x="4220175" y="3927106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问题：市场竞争激烈，产品同质化严重 解决方案：加强产品创新，提高产品差异化，提升市场竞争力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4" name="任意多边形: 形状 8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rot="10800000" flipH="1" flipV="1">
            <a:off x="3938534" y="519658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: 形状 9"/>
          <p:cNvSpPr>
            <a:spLocks noChangeAspect="1"/>
          </p:cNvSpPr>
          <p:nvPr>
            <p:custDataLst>
              <p:tags r:id="rId19"/>
            </p:custDataLst>
          </p:nvPr>
        </p:nvSpPr>
        <p:spPr>
          <a:xfrm rot="10800000" flipH="1" flipV="1">
            <a:off x="4220175" y="5196584"/>
            <a:ext cx="212393" cy="431132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20"/>
            </p:custDataLst>
          </p:nvPr>
        </p:nvSpPr>
        <p:spPr>
          <a:xfrm>
            <a:off x="4220175" y="5548187"/>
            <a:ext cx="3745650" cy="629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解决方案：加强市场调研，了解客户需求，提供个性化服务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标题"/>
          <p:cNvSpPr txBox="1"/>
          <p:nvPr>
            <p:custDataLst>
              <p:tags r:id="rId21"/>
            </p:custDataLst>
          </p:nvPr>
        </p:nvSpPr>
        <p:spPr>
          <a:xfrm>
            <a:off x="4220175" y="5137984"/>
            <a:ext cx="3745650" cy="41080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问题：客户需求多变，难以满足 解决方案：加强市场调研，了解客户需求，提供个性化服务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团队建设和合作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团队培训：介绍团队在2023年的培训和学习情况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团队成果：展示团队在2023年的主要成果和贡献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团队规模：介绍团队成员数量、分工和职责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团队协作：描述团队成员之间的沟通、协作和配合情况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8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技术能力和创新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3D动作美术技术掌握和应用</a:t>
            </a:r>
            <a:endParaRPr lang="zh-CN" altLang="en-US"/>
          </a:p>
        </p:txBody>
      </p:sp>
      <p:sp>
        <p:nvSpPr>
          <p:cNvPr id="1049596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3D建模技术：掌握3D建模软件，如3ds Max、Maya等，能够创建复杂的3D模型。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动画技术：掌握3D动画软件，如Maya、Blender等，能够制作流畅、自然的动画效果。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渲染技术：掌握3D渲染软件，如V-Ray、Arnold等，能够制作逼真的渲染效果。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特效技术：掌握3D特效软件，如Houdini、Nuke等，能够制作复杂的特效效果。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创新应用：将3D动作美术技术与虚拟现实、增强现实等技术相结合，探索新的应用领域。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技术和工具的创新和改进</a:t>
            </a:r>
            <a:endParaRPr lang="zh-CN" altLang="en-US"/>
          </a:p>
        </p:txBody>
      </p:sp>
      <p:sp>
        <p:nvSpPr>
          <p:cNvPr id="10496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3D动作美术技术的发展历程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3D动作美术技术的未来发展趋势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3D动作美术技术的应用领域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3D动作美术工具的创新和改进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学习和培训计划</a:t>
            </a:r>
            <a:endParaRPr lang="zh-CN" altLang="en-US"/>
          </a:p>
        </p:txBody>
      </p:sp>
      <p:sp>
        <p:nvSpPr>
          <p:cNvPr id="104975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定期参加行业研讨会和展览，了解最新技术动态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邀请行业专家进行内部培训，提高团队技能水平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鼓励员工参加在线课程和认证考试，提升个人能力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设立创新基金，支持员工进行创新研究和开发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3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行业趋势和市场分析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4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行业趋势和发展方向</a:t>
            </a:r>
            <a:endParaRPr lang="zh-CN" altLang="en-US"/>
          </a:p>
        </p:txBody>
      </p:sp>
      <p:sp>
        <p:nvSpPr>
          <p:cNvPr id="1049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3D动作美术行业正在快速发展，市场需求不断增长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游戏、电影、动画等领域对3D动作美术的需求将持续增加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3D动作美术行业的竞争将更加激烈，需要不断提高技术水平和创新能力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虚拟现实（VR）和增强现实（AR）技术的应用将推动3D动作美术行业的发展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0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市场需求和竞争态势</a:t>
            </a:r>
            <a:endParaRPr lang="zh-CN" altLang="en-US"/>
          </a:p>
        </p:txBody>
      </p:sp>
      <p:sp>
        <p:nvSpPr>
          <p:cNvPr id="1050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市场需求：3D动作美术在影视、游戏、广告等行业的应用需求持续增长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技术趋势：3D动作美术技术不断更新，如AI辅助设计、实时渲染等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市场机会：随着5G、VR/AR等技术的发展，3D动作美术市场有望迎来新的增长点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竞争态势：行业内竞争激烈，需要不断提高技术水平和创新能力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https://d.book118.com/738045100113006022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4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4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2023年3D动作美术年度总结及下一年计划</vt:lpstr>
      <vt:lpstr>目录</vt:lpstr>
      <vt:lpstr>添加章节标题</vt:lpstr>
      <vt:lpstr>2023年工作总结</vt:lpstr>
      <vt:lpstr>完成项目和任务</vt:lpstr>
      <vt:lpstr>重要成果和里程碑</vt:lpstr>
      <vt:lpstr>遇到的问题和解决方案</vt:lpstr>
      <vt:lpstr>团队建设和合作</vt:lpstr>
      <vt:lpstr>技术能力和创新</vt:lpstr>
      <vt:lpstr>3D动作美术技术掌握和应用</vt:lpstr>
      <vt:lpstr>技术和工具的创新和改进</vt:lpstr>
      <vt:lpstr>学习和培训计划</vt:lpstr>
      <vt:lpstr>行业趋势和市场分析</vt:lpstr>
      <vt:lpstr>行业趋势和发展方向</vt:lpstr>
      <vt:lpstr>市场需求和竞争态势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2024-08-28T23:08:32.488</cp:lastPrinted>
  <dcterms:created xsi:type="dcterms:W3CDTF">2024-08-28T15:08:32Z</dcterms:created>
  <dcterms:modified xsi:type="dcterms:W3CDTF">2024-08-28T15:08:35Z</dcterms:modified>
</cp:coreProperties>
</file>