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7D23B-ACF9-48F1-B7CB-572CA274E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A5159-16AB-43EE-8F15-9ED757417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0160B-FFED-4ED0-BDCA-E8C6AACAE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5083A-E9F8-4087-B6B5-9F906FEBE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FDD1DA-EE61-465A-A357-62EEB5474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64C2F5-DFFE-4E83-970D-9DE4436B3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22B6F1-A084-4EE3-AB16-713ED37D4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A3260-5327-4B8A-912D-5B391E7A3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8D576-06EC-48EA-B571-174760CA9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122A8-D987-4B46-B6F0-BFEDF31E7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495F6-0505-4993-B364-6639039B0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46021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宽带城域网-new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宽带城域网概述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宽带城域网架构与组成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宽带城域网应用场景分析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宽带城域网概述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340" r="2334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宽带城域网（Broadband Metropolitan Area Network，简称BMAN）是指在城市范围内，以光纤为传输介质，提供高速、大容量的数据、语音、视频等多种业务传输的网络。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随着互联网和多媒体技术的飞速发展，人们对网络带宽的需求不断增长。为满足这一需求，宽带城域网应运而生，经历了从初期的ATM技术到后来的以太网技术的演变，逐渐发展成为现代城市的重要基础设施。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宽带城域网采用光纤作为传输介质，具有极高的带宽，能够满足大数据传输的需求。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宽带城域网能够支持数据、语音、视频等多种业务的传输，实现三网合一。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多业务支持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高带宽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可靠性高：宽带城域网采用环形、网状等多种拓扑结构，具有较高的可靠性和稳定性。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1745" b="11745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推动云计算、大数据等新兴技术发展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宽带城域网为云计算、大数据等新兴技术提供了可靠的网络支撑，推动了这些技术的发展和应用。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提升城市信息化水平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宽带城域网作为城市的重要基础设施，能够提升城市的信息化水平，促进城市经济发展。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满足企业和个人用户需求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宽带城域网能够提供高速、稳定的网络服务，满足企业和个人用户对网络带宽的需求。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政务信息化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政府部门利用宽带城域网实现政务信息化，提高政府工作效率和透明度。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智慧城市建设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宽带城域网作为智慧城市的基础设施，为城市的交通、安防、医疗等领域提供智能化服务。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381" b="27381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企业信息化：企业利用宽带城域网实现内部管理和外部交流的信息化，提高企业竞争力。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随着高清视频、大型在线游戏等应用的普及，用户对网络带宽的需求不断增长，需要更高带宽的宽带城域网服务。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带宽升级需求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用户希望能够通过单一的宽带城域网接入方式，实现数据、语音、视频等多种业务的融合传输。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多业务融合需求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随着网络安全问题的日益严重，用户对宽带城域网的网络安全性能提出了更高的要求。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网络安全需求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宽带城域网架构与组成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核心层采用高性能交换机，支持高速数据传输和大规模网络扩展。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高性能交换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冗余设计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核心层设备采用双机热备或集群技术，确保网络高可用性。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部署防火墙、入侵检测系统等安全设备，保障网络安全。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核心层设计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汇聚层采用高性能交换机，实现数据汇聚和转发。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917" r="4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汇聚交换机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通过VLAN技术划分不同业务区域，实现业务隔离和QoS保障。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VLAN划分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采用流量整形、限速等技术，避免网络拥塞和数据丢失。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汇聚层设计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484" b="64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396" r="5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接入层设计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接入交换机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接入层采用接入交换机，提供用户接入端口和数据传输功能。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用户认证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采用PPPoE、802.1X等认证方式，实现用户合法接入和网络访问控制。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QoS保障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根据不同业务需求，提供不同的QoS保障措施，如优先级队列、带宽保证等。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24" r="872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10" r="1651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网络管理系统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实现网络设备的自动发现、拓扑生成和可视化展示。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实时监测网络设备状态，及时发现并处理网络故障。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收集和分析网络性能数据，评估网络运行状况和优化网络配置。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对网络设备进行统一配置和管理，提高网络管理效率和准确性。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网络拓扑管理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性能管理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关键技术解析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利用光的全反射原理，通过光纤将信号从一端传输到另一端，具有传输距离远、带宽高、抗干扰能力强等优点。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光纤传输原理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单模光纤和多模光纤是两种主要类型，它们在传输距离、带宽、成本等方面有所不同。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光纤类型与特性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包括光发射机、光接收机、光中继器等，用于实现光信号的发射、接收和放大。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光纤传输设备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光纤传输技术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https://d.book118.com/738046021113006034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2024-09-13T05:41:10.656</cp:lastPrinted>
  <dcterms:created xsi:type="dcterms:W3CDTF">2024-09-12T21:41:10Z</dcterms:created>
  <dcterms:modified xsi:type="dcterms:W3CDTF">2024-09-12T21:41:12Z</dcterms:modified>
</cp:coreProperties>
</file>