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8C4FE1-5572-497F-88C4-DD613E3D0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C931D-7450-4930-A375-DE25D1065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6646FF-3234-4D9C-8A6E-A2F191A5D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15A98E-FBCD-4D34-B0EA-6CA01B8D8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221B41-6B06-4EC8-AC18-61AD74995E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8D3E5D-3999-4D46-95C4-97BA20071C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9812B0-5E9E-4921-AA49-A8A3A86D3B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3C2A69-44A0-4EA3-8CED-9CF6D4AD7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F884AB-BBFE-492F-8CFB-542553C1C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721D1-9CA7-45B6-94FF-4E2EAA792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1CE5D1-3247-4263-95E2-9B76299E3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46072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低代码无代码工作文档平台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低代码无代码平台概述
 低代码无代码平台的优势
 低代码无代码平台的局限
 低代码无代码平台的应用场景
 低代码无代码平台的技术架构
 低代码无代码平台的发展趋势
 低代码无代码平台的最佳实践
 低代码无代码平台的应用案例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低代码无代码平台概述</a:t>
            </a:r>
          </a:p>
        </p:txBody>
      </p:sp>
      <p:sp>
        <p:nvSpPr>
          <p:cNvPr id="3" name="Subtitle 2"/>
          <p:cNvSpPr>
            <a:spLocks noGrp="1"/>
          </p:cNvSpPr>
          <p:nvPr>
            <p:ph type="subTitle" idx="1"/>
          </p:nvPr>
        </p:nvSpPr>
        <p:spPr/>
        <p:txBody>
          <a:bodyPr/>
          <a:lstStyle/>
          <a:p>
            <a:r>
              <a:t>低代码无代码工作文档平台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低代码无代码平台概述</a:t>
            </a:r>
          </a:p>
        </p:txBody>
      </p:sp>
      <p:sp>
        <p:nvSpPr>
          <p:cNvPr id="3" name="Text Placeholder 2"/>
          <p:cNvSpPr>
            <a:spLocks noGrp="1"/>
          </p:cNvSpPr>
          <p:nvPr>
            <p:ph type="body" idx="1"/>
          </p:nvPr>
        </p:nvSpPr>
        <p:spPr/>
        <p:txBody>
          <a:bodyPr/>
          <a:lstStyle/>
          <a:p>
            <a:r>
              <a:t>低代码无代码平台的基本概念</a:t>
            </a:r>
          </a:p>
        </p:txBody>
      </p:sp>
      <p:sp>
        <p:nvSpPr>
          <p:cNvPr id="4" name="Content Placeholder 3"/>
          <p:cNvSpPr>
            <a:spLocks noGrp="1"/>
          </p:cNvSpPr>
          <p:nvPr>
            <p:ph sz="half" idx="2"/>
          </p:nvPr>
        </p:nvSpPr>
        <p:spPr/>
        <p:txBody>
          <a:bodyPr/>
          <a:lstStyle/>
          <a:p>
            <a:r>
              <a:t>* 低代码平台：是一种允许用户在不进行太多编码的情况下创建应用软件的平台。</a:t>
            </a:r>
          </a:p>
          <a:p>
            <a:r>
              <a:t>* 无代码平台：是指无需编写任何代码即可构建应用程序的平台。</a:t>
            </a:r>
          </a:p>
          <a:p>
            <a:r>
              <a:t>* 低代码和无代码平台的目的是让用户可以快速轻松地构建应用程序，而无需掌握深厚的编程知识。</a:t>
            </a:r>
          </a:p>
        </p:txBody>
      </p:sp>
      <p:sp>
        <p:nvSpPr>
          <p:cNvPr id="5" name="Text Placeholder 4"/>
          <p:cNvSpPr>
            <a:spLocks noGrp="1"/>
          </p:cNvSpPr>
          <p:nvPr>
            <p:ph type="body" idx="3"/>
          </p:nvPr>
        </p:nvSpPr>
        <p:spPr/>
        <p:txBody>
          <a:bodyPr/>
          <a:lstStyle/>
          <a:p>
            <a:r>
              <a:t>低代码无代码平台的优势</a:t>
            </a:r>
          </a:p>
        </p:txBody>
      </p:sp>
      <p:sp>
        <p:nvSpPr>
          <p:cNvPr id="6" name="Content Placeholder 5"/>
          <p:cNvSpPr>
            <a:spLocks noGrp="1"/>
          </p:cNvSpPr>
          <p:nvPr>
            <p:ph sz="half" idx="4"/>
          </p:nvPr>
        </p:nvSpPr>
        <p:spPr/>
        <p:txBody>
          <a:bodyPr/>
          <a:lstStyle/>
          <a:p>
            <a:r>
              <a:t>* 开发效率高： 低代码和无代码平台可以通过拖放式界面和预先构建的组件来简化和加速应用程序的开发，从而大大提高开发效率。</a:t>
            </a:r>
          </a:p>
          <a:p>
            <a:r>
              <a:t>* 易于使用： 低代码和无代码平台通常具有直观的图形用户界面，无需深入的编程知识，即可轻松创建应用程序。这使得它们非常适合没有编程经验的用户。</a:t>
            </a:r>
          </a:p>
          <a:p>
            <a:r>
              <a:t>* 成本效益： 低代码和无代码平台通常比传统的开发方法更具成本效益。这主要是由于它们可以减少开发时间和成本，并可以帮助企业快速构建应用程序。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低代码无代码平台概述</a:t>
            </a:r>
          </a:p>
        </p:txBody>
      </p:sp>
      <p:sp>
        <p:nvSpPr>
          <p:cNvPr id="3" name="Content Placeholder 2"/>
          <p:cNvSpPr>
            <a:spLocks noGrp="1"/>
          </p:cNvSpPr>
          <p:nvPr>
            <p:ph sz="half" idx="2"/>
          </p:nvPr>
        </p:nvSpPr>
        <p:spPr/>
        <p:txBody>
          <a:bodyPr/>
          <a:lstStyle/>
          <a:p>
            <a:r>
              <a:t>* 功能有限： 低代码和无代码平台通常不能提供与传统开发方法相同的灵活性。这可能会限制应用程序的功能和复杂性。</a:t>
            </a:r>
          </a:p>
          <a:p>
            <a:r>
              <a:t>* 安全性问题： 低代码和无代码平台可能会带来一些安全风险。这是因为它们通常使用预先构建的组件和模板，这可能会使攻击者更容易利用应用程序中的漏洞。</a:t>
            </a:r>
          </a:p>
          <a:p>
            <a:r>
              <a:t>* 可扩展性问题： 低代码和无代码平台可能难以扩展到支持大量用户或处理大量数据。</a:t>
            </a:r>
          </a:p>
        </p:txBody>
      </p:sp>
      <p:sp>
        <p:nvSpPr>
          <p:cNvPr id="4" name="Text Placeholder 3"/>
          <p:cNvSpPr>
            <a:spLocks noGrp="1"/>
          </p:cNvSpPr>
          <p:nvPr>
            <p:ph type="body" idx="3"/>
          </p:nvPr>
        </p:nvSpPr>
        <p:spPr/>
        <p:txBody>
          <a:bodyPr/>
          <a:lstStyle/>
          <a:p>
            <a:r>
              <a:t>低代码无代码平台的发展趋势</a:t>
            </a:r>
          </a:p>
        </p:txBody>
      </p:sp>
      <p:sp>
        <p:nvSpPr>
          <p:cNvPr id="5" name="Content Placeholder 4"/>
          <p:cNvSpPr>
            <a:spLocks noGrp="1"/>
          </p:cNvSpPr>
          <p:nvPr>
            <p:ph sz="half" idx="4"/>
          </p:nvPr>
        </p:nvSpPr>
        <p:spPr/>
        <p:txBody>
          <a:bodyPr/>
          <a:lstStyle/>
          <a:p>
            <a:r>
              <a:t>* 人工智能和机器学习： 人工智能和机器学习技术正在被越来越多地集成到低代码和无代码平台中。这使得这些平台能够提供更智能的功能，例如自动代码生成、应用程序设计优化和故障诊断。</a:t>
            </a:r>
          </a:p>
          <a:p>
            <a:r>
              <a:t>* 云计算： 低代码和无代码平台通常与云计算相结合。这使得用户可以随时随地访问和使用这些平台。</a:t>
            </a:r>
          </a:p>
          <a:p>
            <a:r>
              <a:t>* 低代码和无代码平台的融合： 低代码和无代码平台的界限正在变得越来越模糊。越来越多的平台开始融合这两个领域的特点，从而为用户提供更强大的功能和灵活性。</a:t>
            </a:r>
          </a:p>
        </p:txBody>
      </p:sp>
      <p:sp>
        <p:nvSpPr>
          <p:cNvPr id="6" name="Text Placeholder 5"/>
          <p:cNvSpPr>
            <a:spLocks noGrp="1"/>
          </p:cNvSpPr>
          <p:nvPr>
            <p:ph type="body" idx="1"/>
          </p:nvPr>
        </p:nvSpPr>
        <p:spPr/>
        <p:txBody>
          <a:bodyPr/>
          <a:lstStyle/>
          <a:p>
            <a:r>
              <a:t>低代码无代码平台的局限性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低代码无代码平台概述</a:t>
            </a:r>
          </a:p>
        </p:txBody>
      </p:sp>
      <p:sp>
        <p:nvSpPr>
          <p:cNvPr id="3" name="Text Placeholder 2"/>
          <p:cNvSpPr>
            <a:spLocks noGrp="1"/>
          </p:cNvSpPr>
          <p:nvPr>
            <p:ph type="body" idx="1"/>
          </p:nvPr>
        </p:nvSpPr>
        <p:spPr/>
        <p:txBody>
          <a:bodyPr/>
          <a:lstStyle/>
          <a:p>
            <a:r>
              <a:t>低代码无代码平台的未来前景</a:t>
            </a:r>
          </a:p>
        </p:txBody>
      </p:sp>
      <p:sp>
        <p:nvSpPr>
          <p:cNvPr id="4" name="Content Placeholder 3"/>
          <p:cNvSpPr>
            <a:spLocks noGrp="1"/>
          </p:cNvSpPr>
          <p:nvPr>
            <p:ph sz="half" idx="2"/>
          </p:nvPr>
        </p:nvSpPr>
        <p:spPr/>
        <p:txBody>
          <a:bodyPr/>
          <a:lstStyle/>
          <a:p>
            <a:r>
              <a:t>* 广泛的应用： 低代码和无代码平台将在越来越多的行业和领域得到应用，包括制造业、金融业、医疗保健和教育等。</a:t>
            </a:r>
          </a:p>
          <a:p>
            <a:r>
              <a:t>* 企业应用开发的主流： 低代码和无代码平台有望成为企业应用开发的主流。这主要是由于它们可以帮助企业快速构建应用程序，并降低开发成本。</a:t>
            </a:r>
          </a:p>
          <a:p>
            <a:r>
              <a:t>* 与其他技术整合： 低代码和无代码平台将与其他技术，如人工智能、机器学习和云计算等进行整合，从而提供更强大的功能和灵活性。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低代码无代码平台的优势</a:t>
            </a:r>
          </a:p>
        </p:txBody>
      </p:sp>
      <p:sp>
        <p:nvSpPr>
          <p:cNvPr id="3" name="Subtitle 2"/>
          <p:cNvSpPr>
            <a:spLocks noGrp="1"/>
          </p:cNvSpPr>
          <p:nvPr>
            <p:ph type="subTitle" idx="1"/>
          </p:nvPr>
        </p:nvSpPr>
        <p:spPr/>
        <p:txBody>
          <a:bodyPr/>
          <a:lstStyle/>
          <a:p>
            <a:r>
              <a:t>低代码无代码工作文档平台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低代码无代码平台的优势</a:t>
            </a:r>
          </a:p>
        </p:txBody>
      </p:sp>
      <p:sp>
        <p:nvSpPr>
          <p:cNvPr id="3" name="Text Placeholder 2"/>
          <p:cNvSpPr>
            <a:spLocks noGrp="1"/>
          </p:cNvSpPr>
          <p:nvPr>
            <p:ph type="body" idx="1"/>
          </p:nvPr>
        </p:nvSpPr>
        <p:spPr/>
        <p:txBody>
          <a:bodyPr/>
          <a:lstStyle/>
          <a:p>
            <a:r>
              <a:t>提升开发效率</a:t>
            </a:r>
          </a:p>
        </p:txBody>
      </p:sp>
      <p:sp>
        <p:nvSpPr>
          <p:cNvPr id="4" name="Content Placeholder 3"/>
          <p:cNvSpPr>
            <a:spLocks noGrp="1"/>
          </p:cNvSpPr>
          <p:nvPr>
            <p:ph sz="half" idx="2"/>
          </p:nvPr>
        </p:nvSpPr>
        <p:spPr/>
        <p:txBody>
          <a:bodyPr/>
          <a:lstStyle/>
          <a:p>
            <a:r>
              <a:t>1. 简化开发流程：无需从头开始编写代码，减少重复性工作，大幅缩短开发周期。</a:t>
            </a:r>
          </a:p>
          <a:p>
            <a:r>
              <a:t>2. 提高开发速度：拖拽式组件、可视化界面，简单操作，非专业人员亦可轻松上手，提升开发效率。</a:t>
            </a:r>
          </a:p>
          <a:p>
            <a:r>
              <a:t>3. 降低开发成本：开发人员需求减少，降低人工成本，开发工具使用付费模式，减少购买服务器、软件等硬件成本。</a:t>
            </a:r>
          </a:p>
        </p:txBody>
      </p:sp>
      <p:sp>
        <p:nvSpPr>
          <p:cNvPr id="5" name="Text Placeholder 4"/>
          <p:cNvSpPr>
            <a:spLocks noGrp="1"/>
          </p:cNvSpPr>
          <p:nvPr>
            <p:ph type="body" idx="3"/>
          </p:nvPr>
        </p:nvSpPr>
        <p:spPr/>
        <p:txBody>
          <a:bodyPr/>
          <a:lstStyle/>
          <a:p>
            <a:r>
              <a:t>赋能业务创新</a:t>
            </a:r>
          </a:p>
        </p:txBody>
      </p:sp>
      <p:sp>
        <p:nvSpPr>
          <p:cNvPr id="6" name="Content Placeholder 5"/>
          <p:cNvSpPr>
            <a:spLocks noGrp="1"/>
          </p:cNvSpPr>
          <p:nvPr>
            <p:ph sz="half" idx="4"/>
          </p:nvPr>
        </p:nvSpPr>
        <p:spPr/>
        <p:txBody>
          <a:bodyPr/>
          <a:lstStyle/>
          <a:p>
            <a:r>
              <a:t>1. 业务快速上线：开发速度快，能快速推出新产品或新功能，应对瞬息万变的市场需求。</a:t>
            </a:r>
          </a:p>
          <a:p>
            <a:r>
              <a:t>2. 敏捷迭代开发：实时反馈，快速迭代，减少传统开发方式中反复修改代码的步骤，缩短开发周期。</a:t>
            </a:r>
          </a:p>
          <a:p>
            <a:r>
              <a:t>3. 赋能业务人员：业务人员可参与到开发过程中，无需依赖IT人员即可快速构建应用，实现业务创新。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低代码无代码平台的优势</a:t>
            </a:r>
          </a:p>
        </p:txBody>
      </p:sp>
      <p:sp>
        <p:nvSpPr>
          <p:cNvPr id="3" name="Text Placeholder 2"/>
          <p:cNvSpPr>
            <a:spLocks noGrp="1"/>
          </p:cNvSpPr>
          <p:nvPr>
            <p:ph type="body" idx="1"/>
          </p:nvPr>
        </p:nvSpPr>
        <p:spPr/>
        <p:txBody>
          <a:bodyPr/>
          <a:lstStyle/>
          <a:p>
            <a:r>
              <a:t>降低技术门槛</a:t>
            </a:r>
          </a:p>
        </p:txBody>
      </p:sp>
      <p:sp>
        <p:nvSpPr>
          <p:cNvPr id="4" name="Content Placeholder 3"/>
          <p:cNvSpPr>
            <a:spLocks noGrp="1"/>
          </p:cNvSpPr>
          <p:nvPr>
            <p:ph sz="half" idx="2"/>
          </p:nvPr>
        </p:nvSpPr>
        <p:spPr/>
        <p:txBody>
          <a:bodyPr/>
          <a:lstStyle/>
          <a:p>
            <a:r>
              <a:t>1. 无需编程基础：可视化操作界面，拖拽式组件，无需掌握专业编程语言，降低技术门槛。</a:t>
            </a:r>
          </a:p>
          <a:p>
            <a:r>
              <a:t>2. 零基础上手：无需专业开发人员，业务人员即可参与到开发过程中，提升开发效率。</a:t>
            </a:r>
          </a:p>
          <a:p>
            <a:r>
              <a:t>3. 快速培训上手：培训简单，学习成本低，可快速掌握平台操作，降低技术门槛。</a:t>
            </a:r>
          </a:p>
        </p:txBody>
      </p:sp>
      <p:sp>
        <p:nvSpPr>
          <p:cNvPr id="5" name="Text Placeholder 4"/>
          <p:cNvSpPr>
            <a:spLocks noGrp="1"/>
          </p:cNvSpPr>
          <p:nvPr>
            <p:ph type="body" idx="3"/>
          </p:nvPr>
        </p:nvSpPr>
        <p:spPr/>
        <p:txBody>
          <a:bodyPr/>
          <a:lstStyle/>
          <a:p>
            <a:r>
              <a:t>保障数据安全</a:t>
            </a:r>
          </a:p>
        </p:txBody>
      </p:sp>
      <p:sp>
        <p:nvSpPr>
          <p:cNvPr id="6" name="Content Placeholder 5"/>
          <p:cNvSpPr>
            <a:spLocks noGrp="1"/>
          </p:cNvSpPr>
          <p:nvPr>
            <p:ph sz="half" idx="4"/>
          </p:nvPr>
        </p:nvSpPr>
        <p:spPr/>
        <p:txBody>
          <a:bodyPr/>
          <a:lstStyle/>
          <a:p>
            <a:r>
              <a:t>1. 内置安全防护：内置安全防护机制，如数据加密、身份认证、访问控制等，保障数据安全。</a:t>
            </a:r>
          </a:p>
          <a:p>
            <a:r>
              <a:t>2. 符合行业标准：平台符合GDPR、ISO/IEC 27001等行业安全标准，确保数据安全合规。</a:t>
            </a:r>
          </a:p>
          <a:p>
            <a:r>
              <a:t>3. 专业安全团队：专业安全团队负责平台安全维护，持续监测和更新安全防护机制，保障数据安全。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低代码无代码平台的优势</a:t>
            </a:r>
          </a:p>
        </p:txBody>
      </p:sp>
      <p:sp>
        <p:nvSpPr>
          <p:cNvPr id="3" name="Text Placeholder 2"/>
          <p:cNvSpPr>
            <a:spLocks noGrp="1"/>
          </p:cNvSpPr>
          <p:nvPr>
            <p:ph type="body" idx="1"/>
          </p:nvPr>
        </p:nvSpPr>
        <p:spPr/>
        <p:txBody>
          <a:bodyPr/>
          <a:lstStyle/>
          <a:p>
            <a:r>
              <a:t>扩展性和灵活性</a:t>
            </a:r>
          </a:p>
        </p:txBody>
      </p:sp>
      <p:sp>
        <p:nvSpPr>
          <p:cNvPr id="4" name="Content Placeholder 3"/>
          <p:cNvSpPr>
            <a:spLocks noGrp="1"/>
          </p:cNvSpPr>
          <p:nvPr>
            <p:ph sz="half" idx="2"/>
          </p:nvPr>
        </p:nvSpPr>
        <p:spPr/>
        <p:txBody>
          <a:bodyPr/>
          <a:lstStyle/>
          <a:p>
            <a:r>
              <a:t>1. 模块化设计：采用模块化设计，可根据业务需求灵活组合不同模块，快速构建应用。</a:t>
            </a:r>
          </a:p>
          <a:p>
            <a:r>
              <a:t>2. 可扩展性强：支持扩展，可根据业务增长需求无缝扩展平台容量，满足业务发展需求。</a:t>
            </a:r>
          </a:p>
          <a:p>
            <a:r>
              <a:t>3. 兼容性强：兼容多种数据库、应用服务器，支持多种开发语言，可满足不同业务需求。</a:t>
            </a:r>
          </a:p>
        </p:txBody>
      </p:sp>
      <p:sp>
        <p:nvSpPr>
          <p:cNvPr id="5" name="Text Placeholder 4"/>
          <p:cNvSpPr>
            <a:spLocks noGrp="1"/>
          </p:cNvSpPr>
          <p:nvPr>
            <p:ph type="body" idx="3"/>
          </p:nvPr>
        </p:nvSpPr>
        <p:spPr/>
        <p:txBody>
          <a:bodyPr/>
          <a:lstStyle/>
          <a:p>
            <a:r>
              <a:t>降低维护成本</a:t>
            </a:r>
          </a:p>
        </p:txBody>
      </p:sp>
      <p:sp>
        <p:nvSpPr>
          <p:cNvPr id="6" name="Content Placeholder 5"/>
          <p:cNvSpPr>
            <a:spLocks noGrp="1"/>
          </p:cNvSpPr>
          <p:nvPr>
            <p:ph sz="half" idx="4"/>
          </p:nvPr>
        </p:nvSpPr>
        <p:spPr/>
        <p:txBody>
          <a:bodyPr/>
          <a:lstStyle/>
          <a:p>
            <a:r>
              <a:t>1. 减少运维工作：自动更新、自动备份、自动故障恢复等功能，降低运维工作量，降低运维成本。</a:t>
            </a:r>
          </a:p>
          <a:p>
            <a:r>
              <a:t>2. 平台升级便捷：平台升级方便，无需复杂的迁移过程，可快速升级到最新版本。</a:t>
            </a:r>
          </a:p>
          <a:p>
            <a:r>
              <a:t>3. 专业技术支持：提供专业技术支持，帮助用户快速解决问题，降低维护成本。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低代码无代码平台的局限</a:t>
            </a:r>
          </a:p>
        </p:txBody>
      </p:sp>
      <p:sp>
        <p:nvSpPr>
          <p:cNvPr id="3" name="Subtitle 2"/>
          <p:cNvSpPr>
            <a:spLocks noGrp="1"/>
          </p:cNvSpPr>
          <p:nvPr>
            <p:ph type="subTitle" idx="1"/>
          </p:nvPr>
        </p:nvSpPr>
        <p:spPr/>
        <p:txBody>
          <a:bodyPr/>
          <a:lstStyle/>
          <a:p>
            <a:r>
              <a:t>低代码无代码工作文档平台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低代码无代码平台的局限</a:t>
            </a:r>
          </a:p>
        </p:txBody>
      </p:sp>
      <p:sp>
        <p:nvSpPr>
          <p:cNvPr id="3" name="Text Placeholder 2"/>
          <p:cNvSpPr>
            <a:spLocks noGrp="1"/>
          </p:cNvSpPr>
          <p:nvPr>
            <p:ph type="body" idx="1"/>
          </p:nvPr>
        </p:nvSpPr>
        <p:spPr/>
        <p:txBody>
          <a:bodyPr/>
          <a:lstStyle/>
          <a:p>
            <a:r>
              <a:t>性能限制</a:t>
            </a:r>
          </a:p>
        </p:txBody>
      </p:sp>
      <p:sp>
        <p:nvSpPr>
          <p:cNvPr id="4" name="Content Placeholder 3"/>
          <p:cNvSpPr>
            <a:spLocks noGrp="1"/>
          </p:cNvSpPr>
          <p:nvPr>
            <p:ph sz="half" idx="2"/>
          </p:nvPr>
        </p:nvSpPr>
        <p:spPr/>
        <p:txBody>
          <a:bodyPr/>
          <a:lstStyle/>
          <a:p>
            <a:r>
              <a:t>1. 部分低代码/无代码平台可能存在性能问题，尤其是对于具有复杂业务逻辑或大量数据的应用程序。</a:t>
            </a:r>
          </a:p>
          <a:p>
            <a:r>
              <a:t>2. 低代码/无代码平台通常使用自动生成的代码，而优化代码的性能可能存在挑战。</a:t>
            </a:r>
          </a:p>
          <a:p>
            <a:r>
              <a:t>3. 对于高性能要求的应用程序，可能需要使用传统开发方法或聘请专业开发人员进行进一步优化。</a:t>
            </a:r>
          </a:p>
        </p:txBody>
      </p:sp>
      <p:sp>
        <p:nvSpPr>
          <p:cNvPr id="5" name="Text Placeholder 4"/>
          <p:cNvSpPr>
            <a:spLocks noGrp="1"/>
          </p:cNvSpPr>
          <p:nvPr>
            <p:ph type="body" idx="3"/>
          </p:nvPr>
        </p:nvSpPr>
        <p:spPr/>
        <p:txBody>
          <a:bodyPr/>
          <a:lstStyle/>
          <a:p>
            <a:r>
              <a:t>安全风险</a:t>
            </a:r>
          </a:p>
        </p:txBody>
      </p:sp>
      <p:sp>
        <p:nvSpPr>
          <p:cNvPr id="6" name="Content Placeholder 5"/>
          <p:cNvSpPr>
            <a:spLocks noGrp="1"/>
          </p:cNvSpPr>
          <p:nvPr>
            <p:ph sz="half" idx="4"/>
          </p:nvPr>
        </p:nvSpPr>
        <p:spPr/>
        <p:txBody>
          <a:bodyPr/>
          <a:lstStyle/>
          <a:p>
            <a:r>
              <a:t>1. 低代码/无代码平台可能面临安全风险，例如注入攻击、跨站脚本攻击、SQL注入攻击等。</a:t>
            </a:r>
          </a:p>
          <a:p>
            <a:r>
              <a:t>2. 一些低代码/无代码平台可能缺乏足够的安全功能，例如身份验证、授权、加密等。</a:t>
            </a:r>
          </a:p>
          <a:p>
            <a:r>
              <a:t>3. 使用低代码/无代码平台搭建的应用程序可能容易受到网络攻击，导致数据泄露或应用程序中断等安全问题。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低代码无代码平台的局限</a:t>
            </a:r>
          </a:p>
        </p:txBody>
      </p:sp>
      <p:sp>
        <p:nvSpPr>
          <p:cNvPr id="3" name="Content Placeholder 2"/>
          <p:cNvSpPr>
            <a:spLocks noGrp="1"/>
          </p:cNvSpPr>
          <p:nvPr>
            <p:ph sz="half" idx="2"/>
          </p:nvPr>
        </p:nvSpPr>
        <p:spPr/>
        <p:txBody>
          <a:bodyPr/>
          <a:lstStyle/>
          <a:p>
            <a:r>
              <a:t>1. 低代码/无代码平台通常提供有限的自定义选项和集成选项，限制了应用程序的可扩展性和灵活性。</a:t>
            </a:r>
          </a:p>
          <a:p>
            <a:r>
              <a:t>2. 一些低代码/无代码平台可能不适合复杂或多变的业务需求，难以满足特定业务场景的需求。</a:t>
            </a:r>
          </a:p>
          <a:p>
            <a:r>
              <a:t>3. 使用低代码/无代码平台搭建的应用程序可能难以与其他系统集成，限制了应用程序的互操作性。</a:t>
            </a:r>
          </a:p>
        </p:txBody>
      </p:sp>
      <p:sp>
        <p:nvSpPr>
          <p:cNvPr id="4" name="Text Placeholder 3"/>
          <p:cNvSpPr>
            <a:spLocks noGrp="1"/>
          </p:cNvSpPr>
          <p:nvPr>
            <p:ph type="body" idx="3"/>
          </p:nvPr>
        </p:nvSpPr>
        <p:spPr/>
        <p:txBody>
          <a:bodyPr/>
          <a:lstStyle/>
          <a:p>
            <a:r>
              <a:t>代码复杂性</a:t>
            </a:r>
          </a:p>
        </p:txBody>
      </p:sp>
      <p:sp>
        <p:nvSpPr>
          <p:cNvPr id="5" name="Content Placeholder 4"/>
          <p:cNvSpPr>
            <a:spLocks noGrp="1"/>
          </p:cNvSpPr>
          <p:nvPr>
            <p:ph sz="half" idx="4"/>
          </p:nvPr>
        </p:nvSpPr>
        <p:spPr/>
        <p:txBody>
          <a:bodyPr/>
          <a:lstStyle/>
          <a:p>
            <a:r>
              <a:t>1. 使用低代码/无代码平台搭建的应用程序通常会产生复杂代码，难以阅读、理解和维护。</a:t>
            </a:r>
          </a:p>
          <a:p>
            <a:r>
              <a:t>2. 低代码/无代码平台自动生成的代码可能存在低效、冗余或过于复杂的情况，导致应用程序性能问题或难以扩展。</a:t>
            </a:r>
          </a:p>
          <a:p>
            <a:r>
              <a:t>3. 对于复杂或关键的应用程序，采用传统开发方法可能更适合，以确保代码质量、性能和安全性。</a:t>
            </a:r>
          </a:p>
        </p:txBody>
      </p:sp>
      <p:sp>
        <p:nvSpPr>
          <p:cNvPr id="6" name="Text Placeholder 5"/>
          <p:cNvSpPr>
            <a:spLocks noGrp="1"/>
          </p:cNvSpPr>
          <p:nvPr>
            <p:ph type="body" idx="1"/>
          </p:nvPr>
        </p:nvSpPr>
        <p:spPr/>
        <p:txBody>
          <a:bodyPr/>
          <a:lstStyle/>
          <a:p>
            <a:r>
              <a:t>缺乏灵活性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低代码无代码平台的局限</a:t>
            </a:r>
          </a:p>
        </p:txBody>
      </p:sp>
      <p:sp>
        <p:nvSpPr>
          <p:cNvPr id="3" name="Text Placeholder 2"/>
          <p:cNvSpPr>
            <a:spLocks noGrp="1"/>
          </p:cNvSpPr>
          <p:nvPr>
            <p:ph type="body" idx="1"/>
          </p:nvPr>
        </p:nvSpPr>
        <p:spPr/>
        <p:txBody>
          <a:bodyPr/>
          <a:lstStyle/>
          <a:p>
            <a:r>
              <a:t>可扩展性限制</a:t>
            </a:r>
          </a:p>
        </p:txBody>
      </p:sp>
      <p:sp>
        <p:nvSpPr>
          <p:cNvPr id="4" name="Content Placeholder 3"/>
          <p:cNvSpPr>
            <a:spLocks noGrp="1"/>
          </p:cNvSpPr>
          <p:nvPr>
            <p:ph sz="half" idx="2"/>
          </p:nvPr>
        </p:nvSpPr>
        <p:spPr/>
        <p:txBody>
          <a:bodyPr/>
          <a:lstStyle/>
          <a:p>
            <a:r>
              <a:t>1. 低代码/无代码平台可能存在可扩展性限制，尤其是在处理大量数据或复杂业务逻辑的应用程序中。</a:t>
            </a:r>
          </a:p>
          <a:p>
            <a:r>
              <a:t>2. 一些低代码/无代码平台可能不适合高并发的应用程序，无法满足大规模用户的需求。</a:t>
            </a:r>
          </a:p>
          <a:p>
            <a:r>
              <a:t>3. 使用低代码/无代码平台搭建的应用程序可能难以扩展到新的功能或业务需求，限制了应用程序的扩展性和生命周期。</a:t>
            </a:r>
          </a:p>
        </p:txBody>
      </p:sp>
      <p:sp>
        <p:nvSpPr>
          <p:cNvPr id="5" name="Text Placeholder 4"/>
          <p:cNvSpPr>
            <a:spLocks noGrp="1"/>
          </p:cNvSpPr>
          <p:nvPr>
            <p:ph type="body" idx="3"/>
          </p:nvPr>
        </p:nvSpPr>
        <p:spPr/>
        <p:txBody>
          <a:bodyPr/>
          <a:lstStyle/>
          <a:p>
            <a:r>
              <a:t>成本考虑</a:t>
            </a:r>
          </a:p>
        </p:txBody>
      </p:sp>
      <p:sp>
        <p:nvSpPr>
          <p:cNvPr id="6" name="Content Placeholder 5"/>
          <p:cNvSpPr>
            <a:spLocks noGrp="1"/>
          </p:cNvSpPr>
          <p:nvPr>
            <p:ph sz="half" idx="4"/>
          </p:nvPr>
        </p:nvSpPr>
        <p:spPr/>
        <p:txBody>
          <a:bodyPr/>
          <a:lstStyle/>
          <a:p>
            <a:r>
              <a:t>1. 低代码/无代码平台的成本可能存在差异，一些平台可能需要支付许可证费用或按使用量付费。</a:t>
            </a:r>
          </a:p>
          <a:p>
            <a:r>
              <a:t>2. 使用低代码/无代码平台搭建应用程序可能需要考虑定制开发、集成和维护等方面的成本。</a:t>
            </a:r>
          </a:p>
          <a:p>
            <a:r>
              <a:t>3. 对于复杂或关键的应用程序，采用传统开发方法可能更划算，因为可以根据具体需求进行优化和控制成本。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低代码无代码平台的应用场景</a:t>
            </a:r>
          </a:p>
        </p:txBody>
      </p:sp>
      <p:sp>
        <p:nvSpPr>
          <p:cNvPr id="3" name="Subtitle 2"/>
          <p:cNvSpPr>
            <a:spLocks noGrp="1"/>
          </p:cNvSpPr>
          <p:nvPr>
            <p:ph type="subTitle" idx="1"/>
          </p:nvPr>
        </p:nvSpPr>
        <p:spPr/>
        <p:txBody>
          <a:bodyPr/>
          <a:lstStyle/>
          <a:p>
            <a:r>
              <a:t>低代码无代码工作文档平台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低代码无代码平台的应用场景</a:t>
            </a:r>
          </a:p>
        </p:txBody>
      </p:sp>
      <p:sp>
        <p:nvSpPr>
          <p:cNvPr id="3" name="Content Placeholder 2"/>
          <p:cNvSpPr>
            <a:spLocks noGrp="1"/>
          </p:cNvSpPr>
          <p:nvPr>
            <p:ph sz="half" idx="2"/>
          </p:nvPr>
        </p:nvSpPr>
        <p:spPr/>
        <p:txBody>
          <a:bodyPr/>
          <a:lstStyle/>
          <a:p>
            <a:r>
              <a:t>1. 提高效率：低代码无代码平台可以帮助企业快速构建和部署应用程序，简化了开发过程，从而提高开发效率，并使企业能够更快地响应市场需求。</a:t>
            </a:r>
          </a:p>
          <a:p>
            <a:r>
              <a:t>2. 降低成本：使用低代码无代码平台进行开发，可以减少对专业开发人员的依赖，降低开发成本。此外，低代码无代码平台不需要复杂的硬件和软件基础设施，因此可以节省硬件和软件成本。</a:t>
            </a:r>
          </a:p>
          <a:p>
            <a:r>
              <a:t>3. 提高灵活性：低代码无代码平台允许企业快速调整和扩展应用程序，以适应不断变化的业务需求。这使企业能够更灵活地应对市场变化和竞争。</a:t>
            </a:r>
          </a:p>
        </p:txBody>
      </p:sp>
      <p:sp>
        <p:nvSpPr>
          <p:cNvPr id="4" name="Text Placeholder 3"/>
          <p:cNvSpPr>
            <a:spLocks noGrp="1"/>
          </p:cNvSpPr>
          <p:nvPr>
            <p:ph type="body" idx="3"/>
          </p:nvPr>
        </p:nvSpPr>
        <p:spPr/>
        <p:txBody>
          <a:bodyPr/>
          <a:lstStyle/>
          <a:p>
            <a:r>
              <a:t>低代码无代码平台在移动应用开发中的应用</a:t>
            </a:r>
          </a:p>
        </p:txBody>
      </p:sp>
      <p:sp>
        <p:nvSpPr>
          <p:cNvPr id="5" name="Content Placeholder 4"/>
          <p:cNvSpPr>
            <a:spLocks noGrp="1"/>
          </p:cNvSpPr>
          <p:nvPr>
            <p:ph sz="half" idx="4"/>
          </p:nvPr>
        </p:nvSpPr>
        <p:spPr/>
        <p:txBody>
          <a:bodyPr/>
          <a:lstStyle/>
          <a:p>
            <a:r>
              <a:t>1. 加快开发速度：低代码无代码平台可以帮助企业快速构建和部署移动应用程序，简化了开发过程，从而加快开发速度，并使企业能够更快地将产品推向市场。</a:t>
            </a:r>
          </a:p>
          <a:p>
            <a:r>
              <a:t>2. 降低开发成本：使用低代码无代码平台进行开发，可以减少对专业开发人员的依赖，降低开发成本。此外，低代码无代码平台不需要复杂的硬件和软件基础设施，因此可以节省硬件和软件成本。</a:t>
            </a:r>
          </a:p>
          <a:p>
            <a:r>
              <a:t>3. 提高用户体验：低代码无代码平台提供了丰富的组件和模板，可以帮助企业快速构建出用户界面友好、体验良好的移动应用程序，从而提升用户体验。</a:t>
            </a:r>
          </a:p>
        </p:txBody>
      </p:sp>
      <p:sp>
        <p:nvSpPr>
          <p:cNvPr id="6" name="Text Placeholder 5"/>
          <p:cNvSpPr>
            <a:spLocks noGrp="1"/>
          </p:cNvSpPr>
          <p:nvPr>
            <p:ph type="body" idx="1"/>
          </p:nvPr>
        </p:nvSpPr>
        <p:spPr/>
        <p:txBody>
          <a:bodyPr/>
          <a:lstStyle/>
          <a:p>
            <a:r>
              <a:t>低代码无代码平台在企业管理中的应用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低代码无代码平台的应用场景</a:t>
            </a:r>
          </a:p>
        </p:txBody>
      </p:sp>
      <p:sp>
        <p:nvSpPr>
          <p:cNvPr id="3" name="Text Placeholder 2"/>
          <p:cNvSpPr>
            <a:spLocks noGrp="1"/>
          </p:cNvSpPr>
          <p:nvPr>
            <p:ph type="body" idx="1"/>
          </p:nvPr>
        </p:nvSpPr>
        <p:spPr/>
        <p:txBody>
          <a:bodyPr/>
          <a:lstStyle/>
          <a:p>
            <a:r>
              <a:t>低代码无代码平台在电子商务中的应用</a:t>
            </a:r>
          </a:p>
        </p:txBody>
      </p:sp>
      <p:sp>
        <p:nvSpPr>
          <p:cNvPr id="4" name="Content Placeholder 3"/>
          <p:cNvSpPr>
            <a:spLocks noGrp="1"/>
          </p:cNvSpPr>
          <p:nvPr>
            <p:ph sz="half" idx="2"/>
          </p:nvPr>
        </p:nvSpPr>
        <p:spPr/>
        <p:txBody>
          <a:bodyPr/>
          <a:lstStyle/>
          <a:p>
            <a:r>
              <a:t>1. 快速搭建在线商店：低代码无代码平台可以帮助企业快速搭建在线商店，简化了开发过程，使企业能够快速将产品和服务推向市场。</a:t>
            </a:r>
          </a:p>
          <a:p>
            <a:r>
              <a:t>2. 增强客户体验：低代码无代码平台提供了丰富的组件和模板，可以帮助企业快速构建出用户界面友好、体验良好的电子商务网站，从而提升客户体验。</a:t>
            </a:r>
          </a:p>
          <a:p>
            <a:r>
              <a:t>3. 提高运营效率：低代码无代码平台可以帮助企业快速构建和部署电子商务运营系统，简化了运营流程，提高了运营效率。</a:t>
            </a:r>
          </a:p>
        </p:txBody>
      </p:sp>
      <p:sp>
        <p:nvSpPr>
          <p:cNvPr id="5" name="Text Placeholder 4"/>
          <p:cNvSpPr>
            <a:spLocks noGrp="1"/>
          </p:cNvSpPr>
          <p:nvPr>
            <p:ph type="body" idx="3"/>
          </p:nvPr>
        </p:nvSpPr>
        <p:spPr/>
        <p:txBody>
          <a:bodyPr/>
          <a:lstStyle/>
          <a:p>
            <a:r>
              <a:t>低代码无代码平台在金融科技中的应用</a:t>
            </a:r>
          </a:p>
        </p:txBody>
      </p:sp>
      <p:sp>
        <p:nvSpPr>
          <p:cNvPr id="6" name="Content Placeholder 5"/>
          <p:cNvSpPr>
            <a:spLocks noGrp="1"/>
          </p:cNvSpPr>
          <p:nvPr>
            <p:ph sz="half" idx="4"/>
          </p:nvPr>
        </p:nvSpPr>
        <p:spPr/>
        <p:txBody>
          <a:bodyPr/>
          <a:lstStyle/>
          <a:p>
            <a:r>
              <a:t>1. 加快创新速度：低代码无代码平台可以帮助金融科技企业快速构建和部署金融产品和服务，简化了开发过程，使企业能够更快地将创新产品推向市场。</a:t>
            </a:r>
          </a:p>
          <a:p>
            <a:r>
              <a:t>2. 降低开发成本：使用低代码无代码平台进行开发，可以减少对专业开发人员的依赖，降低开发成本。此外，低代码无代码平台不需要复杂的硬件和软件基础设施，因此可以节省硬件和软件成本。</a:t>
            </a:r>
          </a:p>
          <a:p>
            <a:r>
              <a:t>3. 提高安全性：低代码无代码平台提供了安全开发环境和工具，可以帮助金融科技企业快速构建出安全可靠的金融产品和服务，从而提升金融科技产品的安全性。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https://d.book118.com/738046072032006035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低代码无代码平台概述</vt:lpstr>
      <vt:lpstr> 低代码无代码平台概述</vt:lpstr>
      <vt:lpstr> 低代码无代码平台概述</vt:lpstr>
      <vt:lpstr> 低代码无代码平台概述</vt:lpstr>
      <vt:lpstr> 低代码无代码平台的优势</vt:lpstr>
      <vt:lpstr> 低代码无代码平台的优势</vt:lpstr>
      <vt:lpstr> 低代码无代码平台的优势</vt:lpstr>
      <vt:lpstr> 低代码无代码平台的优势</vt:lpstr>
      <vt:lpstr> 低代码无代码平台的局限</vt:lpstr>
      <vt:lpstr> 低代码无代码平台的局限</vt:lpstr>
      <vt:lpstr> 低代码无代码平台的局限</vt:lpstr>
      <vt:lpstr> 低代码无代码平台的局限</vt:lpstr>
      <vt:lpstr> 低代码无代码平台的应用场景</vt:lpstr>
      <vt:lpstr> 低代码无代码平台的应用场景</vt:lpstr>
      <vt:lpstr> 低代码无代码平台的应用场景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2024-09-13T22:45:26.937</cp:lastPrinted>
  <dcterms:created xsi:type="dcterms:W3CDTF">2024-09-13T14:45:26Z</dcterms:created>
  <dcterms:modified xsi:type="dcterms:W3CDTF">2024-09-13T14:45:29Z</dcterms:modified>
</cp:coreProperties>
</file>