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7D0C6-1A5D-4557-857F-BB76B168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A870B-1CC4-451D-8FB6-F9AA02BA6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75CFA-6C88-47E8-8404-BAD60686C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40377-85AF-45E4-BDBA-708AE36F5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D55A4-BAB4-40EF-9CD6-2B542553F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8EDA0-7813-4769-8F55-3C219D3E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639CCE-A5F0-4681-9031-478B95B9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5D7BF-FF73-48D3-9DC3-37902A3D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1ED56-ECC1-490A-B409-60B14DD59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CD818-BE40-4EF7-A44B-F15082F6D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F7FF6-2B53-433F-AA0A-F8B23F88B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7106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气管切开优秀个案护理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个案详情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气管切开术是一种通过切开颈部气管前壁，建立人工呼吸道，以解除喉源性呼吸困难、呼吸机能失常或下呼吸道分泌物潴留所致呼吸困难的手术。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确保患者能够顺利呼吸，清除呼吸道分泌物，维持气道通畅。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插入气管套管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009" b="100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52" b="167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828" r="1182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气管切开术通常在全身麻醉下进行。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在颈前部切开适当大小的皮肤和气管前壁。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将气管套管插入气管内，确保气道通畅。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对皮肤进行缝合，固定气管套管。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喉阻塞、下呼吸道异物潴留、颈部外伤、上呼吸道狭窄等。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严重出血性疾病、严重颈椎病变、局部存在感染灶等。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个案详情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身高：175cm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体重：80kg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呼吸困难、声音嘶哑2个月余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患者有慢性阻塞性肺疾病（COPD）病史，长期吸烟，近2个月来出现呼吸困难、声音嘶哑等症状，经医院诊断为声带麻痹、喉癌。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根据患者症状、体征及影像学检查，医生综合考虑后确诊。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其他治疗手段无效或不宜使用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在尝试其他治疗方法无效或不适宜使用的情况下，医生选择气管切开作为最佳治疗方案。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患者呼吸困难，无法通过正常呼吸满足机体需求，需要建立人工气道以辅助呼吸。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喉癌治疗需要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患者患有喉癌，气管切开有助于保持呼吸道通畅，方便后续治疗和护理。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选择气管切开的原因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https://d.book118.com/738047106123006030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2024-09-07T10:16:59.276</cp:lastPrinted>
  <dcterms:created xsi:type="dcterms:W3CDTF">2024-09-07T02:16:59Z</dcterms:created>
  <dcterms:modified xsi:type="dcterms:W3CDTF">2024-09-07T02:17:01Z</dcterms:modified>
</cp:coreProperties>
</file>