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43675-69D8-446E-883A-E53F61DC0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74246-D5DA-46D0-B66F-E7A4C2D6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E4366-1DD9-4943-9A75-F3B872EB2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53EDF-7197-49E9-A6B0-B5E3749F1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191AD-8661-4ACB-AD3B-C3C004953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20417A-EA1F-4333-880F-90DF75F2D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F03C2-12F0-4B97-B0BD-217DE33F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A34B-2E00-4586-8119-2CBC0D15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70216-3596-40CF-9554-D98E7E286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DB703-A5AD-43EA-8CF9-25C6BD12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0B59-FC05-4A1D-B62B-E843A3CA9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0056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专业技术人才的招聘与选拔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专业技术人才的培养与发展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专业技术人才的激励与留任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专业技术人才面临的挑战与对策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90" r="26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专业技术人才是指具备特定领域专业知识和技能，能够从事创造性、技术性工作的专业人才。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具有高度的专业知识和技能，从事的工作需要较高的智力投入，工作成果往往以创新性和技术性为主要特征。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专业技术人才是新知识和新技术的创造者和传播者，是推动技术创新和实现产业升级的关键因素。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专业技术人才通过研发新技术、新产品和新工艺，提高生产过程的自动化和智能化水平，从而提高生产效率。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专业技术人才在推动科技进步、提高生产效率和优化产业结构等方面发挥着重要作用，是促进经济发展的重要力量。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专业技术人才的重要性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如工程技术人才、医学技术人才、教育技术人才等。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按专业领域分类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按技术等级分类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按工作性质分类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如初级技术人才、中级技术人才、高级技术人才等。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如研发型技术人才、应用型技术人才、管理型技术人才等。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专业技术人才的分类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专业技术人才的招聘与选拔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4" r="185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80" r="127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招聘渠道与策略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通过与高校合作，定期参加校园招聘会，吸引优秀毕业生加入。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利用招聘网站、社交媒体等渠道发布招聘信息，吸引社会人才应聘。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鼓励员工推荐优秀人才，提高招聘效率和准确性。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与猎头公司合作，寻找高端专业技术人才。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校园招聘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社会招聘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内部推荐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猎头服务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根据应聘者的综合表现和评估结果，决定是否录用。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对面试合格的应聘者进行背景调查，核实其学历、工作经历等信息。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通过面试了解应聘者的综合素质、工作经验和职业规划等。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根据岗位要求和应聘者简历，初步筛选出符合要求的应聘者。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笔试/技能测试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对应聘者进行专业知识或技能测试，评估其专业能力和素质。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压力面试法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面试技巧与评估方法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通过询问应聘者过去的行为和经历，预测其在未来工作中的表现。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模拟实际工作场景，让应聘者进行角色扮演或问题解决，评估其应变能力和解决问题的能力。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在面试过程中给应聘者施加一定的压力，观察其应对能力和心理素质。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综合考虑应聘者的专业知识、技能、经验、性格、职业规划等多个方面，进行全面评估。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专业技术人才的培养与发展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根据组织战略和业务需求，确定所需的专业技术能力和知识。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针对具体岗位和职责，分析所需的专业技能、知识和经验。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评估员工的专业技能水平、知识结构和职业发展需求。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培训计划制定与实施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088" r="160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545" r="1554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明确培训的目的、预期效果和评估标准。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根据培训需求，设计针对性的培训课程和实践活动。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采用多种培训方法，如讲座、案例分析、角色扮演、在线学习等。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制定详细的培训计划，确保培训资源的有效利用和管理。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为员工设计多元化的职业发展通道，包括技术通道、管理通道等。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职业通道设计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晋升标准制定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职业规划辅导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明确各职业发展阶段的晋升标准和要求。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根据员工职业发展需求，设计相应的激励措施，如薪酬提升、职位晋升、荣誉奖励等。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为员工提供职业规划辅导，帮助员工了解自身优势和不足，制定个人职业发展规划。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https://d.book118.com/738050056124006043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2024-09-23T13:41:58.928</cp:lastPrinted>
  <dcterms:created xsi:type="dcterms:W3CDTF">2024-09-23T05:41:58Z</dcterms:created>
  <dcterms:modified xsi:type="dcterms:W3CDTF">2024-09-23T05:42:01Z</dcterms:modified>
</cp:coreProperties>
</file>