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2F577-3FCF-4424-AA98-F498F46E9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DCEB5-CDFC-4439-90F1-84AF6EC70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2B0A3-A66A-4C4C-84F5-B9CEBF294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E32940-044E-421D-9A0E-C47A12AD9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0D1CC1-2F94-4F40-AE5B-4283B0FEE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659762-077E-4902-8657-006868068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E048FA-DC07-4489-8098-9AE41B6A5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DE9070-41F9-4F89-8086-1698B3AF0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0C8077-E7C2-4E66-BB6B-FACB80E2A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2EF06-776D-49B3-83AA-426648043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3AC27-0EA9-4A79-8613-BF7DF73E3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5006305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12132" y="755795"/>
            <a:ext cx="8414137" cy="228478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华为公司人才战略分析报告</a:t>
            </a:r>
          </a:p>
        </p:txBody>
      </p:sp>
      <p:sp>
        <p:nvSpPr>
          <p:cNvPr id="5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21895" y="97641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华为公司人才战略概述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华为公司人才结构分析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华为公司人才培养与引进策略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华为公司人才激励与考核机制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华为公司人才战略的挑战与对策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9281" y="2019667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125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0369" y="3274028"/>
            <a:ext cx="2211705" cy="7200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3" name="Connector 33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AutoShape 3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探讨华为公司人才战略对企业发展的重要性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提出对华为公司人才战略的建议和展望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分析华为公司人才战略的现状及未来发展趋势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华为公司人才战略的发展历程和现状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华为公司人才战略的核心思想和实施措施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华为公司人才战略对企业发展的影响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华为公司人才战略的挑战和未来发展趋势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华为公司人才战略概述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人才战略的定义与重要性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人才战略定义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人才战略是企业为实现长期发展目标，通过科学、系统的方法，吸引、培养、使用和留住优秀人才的一系列计划和行动。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人才战略重要性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在知识经济时代，人才成为企业最核心的竞争力。有效的人才战略能帮助企业获取持续竞争优势，推动技术创新和业务增长。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华为公司人才战略的发展历程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初创期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在创立初期，华为主要通过高薪吸引人才，强调技术能力和市场开拓能力。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随着企业规模的扩大，华为开始注重内部人才培养，建立完善的培训体系，推动员工不断学习和成长。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全球化时期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在进入全球市场后，华为实施全球化人才战略，吸引和培养具备国际视野和跨文化沟通能力的人才。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创新驱动时期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近年来，华为将人才战略重心转向创新驱动，积极引进和培养顶尖科研人才，推动技术创新和产业升级。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华为公司人才结构分析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年龄结构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华为员工平均年龄为31岁，30岁以下员工占比超过40%，整体呈现年轻化趋势。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性别结构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男性员工占比约为70%，女性员工占比约为30%，但近年来女性员工比例逐步提升。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员工总数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截至2022年底，华为全球员工总数达到19.4万人，其中研发人员占比超过45%。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员工数量及结构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华为员工普遍拥有较高的学历背景和专业技能，本科及以上学历员工占比超过90%。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高素质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华为在全球范围内招聘人才，外籍员工占比逐年提升，促进了公司的国际化发展。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华为注重培养员工的创新意识和能力，鼓励员工勇于尝试和探索新技术、新业务领域。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人才队伍的特点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134" r="1213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华为员工流动率保持在行业较低水平，核心人才流失率更低。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人才流动率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华为通过提供具有竞争力的薪酬福利、良好的职业发展空间和培训机会等措施，吸引和留住优秀人才。同时，公司还建立了完善的激励机制和绩效管理体系，激发员工的积极性和创造力。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人才保留措施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人才流动与保留情况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华为公司人才培养与引进策略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完善的培训体系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华为公司拥有全面而系统的培训体系，包括新员工入职培训、专业技能培训、领导力培训等，旨在帮助员工不断提升自身能力。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实践锻炼机会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华为鼓励员工参与实际项目，通过实践锻炼提升工作能力和解决问题的能力。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导师制度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华为实行导师制度，为新员工分配经验丰富的导师，提供个性化的职业指导和支持。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人才培养体系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https://d.book118.com/738050063057006046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2024-09-27T07:06:55.787</cp:lastPrinted>
  <dcterms:created xsi:type="dcterms:W3CDTF">2024-09-26T23:06:55Z</dcterms:created>
  <dcterms:modified xsi:type="dcterms:W3CDTF">2024-09-26T23:06:57Z</dcterms:modified>
</cp:coreProperties>
</file>