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4335F5-6B23-4986-85E2-5B79EFCCAD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BF9D7D-5271-4806-89F5-0C6D37BBF1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AA3986-30B1-47EE-B5F4-7D2AF2D58A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C73384-FBAD-4940-9107-FAAAA01A7A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BE8A3A-B629-4312-BCB6-DCD909A283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88F7083-0F0C-40B4-B6B1-5F6343976B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5A6F84-D05E-40A6-AFA6-342F3F7E29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28654B-BFD4-4438-B6A4-A0A8EE775C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023CD3-515C-4975-B1C7-2AFAF33458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E9A178-E531-45CC-B9D1-1C99FC1AED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E58A92-E34B-4182-BA05-AB28D1A6E9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8051032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大客户营销管理策略的环境责任与可持续发展</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环境责任在大客户营销管理中的应用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可持续发展在大客户营销管理中的应用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环境责任与可持续发展融合策略</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大客户营销管理策略创新方向</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本文将分析环境责任和可持续发展对大客户营销管理策略的影响，并提出相应的建议。</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分析环境责任和可持续发展对大客户营销管理策略的影响</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随着社会对环境保护意识的提高，企业需要更加重视环境责任，大客户营销管理策略也不例外。</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强调大客户营销管理策略需要考虑环境责任</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可持续发展已经成为全球共识，企业需要将其融入到大客户营销管理策略中，以实现长期的发展。</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探讨可持续发展在大客户营销管理策略中的应用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大客户营销管理策略的定…</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首先介绍大客户营销管理策略的定义和重要性，为后续的分析打下基础。</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环境责任在大客户营销管…</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分析环境责任在大客户营销管理策略中的具体体现，包括减少资源消耗、降低污染排放、使用环保材料等方面。</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可持续发展在大客户营销…</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探讨可持续发展在大客户营销管理策略中的应用，包括推动绿色创新、提高资源利用效率、加强供应链管理等方面。</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环境责任和可持续发展对…</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分析环境责任和可持续发展对大客户营销管理策略的影响，包括改变消费者需求、提高企业竞争力、塑造品牌形象等方面。</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针对大客户营销管理策略…</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最后，提出针对大客户营销管理策略的建议，包括制定环保政策、推广绿色产品、加强内部管理等方面。</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大客户营销管理策略概述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大客户通常指的是对企业具有战略意义的客户，他们往往能为企业带来显著的收入、利润和市场份额。</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大客户通常具有采购量大、决策周期长、对服务要求高、需要个性化解决方案等特点。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大客户定义及特点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提升客户满意度</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通过制定和实施针对大客户的营销管理策略，企业可以更好地满足大客户的需求，提升客户满意度。</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增强竞争优势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大客户是企业的重要收入来源，针对大客户的营销管理策略有助于企业在激烈的市场竞争中脱颖而出。</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实现可持续发展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大客户营销管理策略不仅关注短期利益，更注重长期合作关系的建立和维护，有助于企业实现可持续发展。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营销管理策略重要性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66" r="2466"/>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客户细分</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个性化服务</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客户关系管理</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营销创新</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现有大客户营销管理策略分析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企业通过对大客户进行细分，识别出不同客户群体的需求和特点，从而制定更加精准的营销策略。</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企业通过建立完善的客户关系管理系统，对大客户进行持续跟踪和服务，确保客户满意度和忠诚度。</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企业为大客户提供个性化服务，如定制化产品、专属客户经理等，以满足大客户的特殊需求。</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企业不断尝试新的营销手段和技术，如社交媒体营销、大数据分析等，以更有效地吸引和服务大客户。</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环境责任在大客户营销管理中的应用</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企业环境责任定义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指企业在生产经营过程中，对自然环境和社会环境所承担的责任，包括减少污染、节约资源、保护生态等。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企业环境责任的意义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随着社会对环境保护意识的提高，企业环境责任已成为企业形象和竞争力的重要组成部分。积极履行环境责任有助于企业赢得社会信任，提升品牌价值，实现可持续发展。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企业环境责任概念及意义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大客户营销强调对重点客户的关注和维护，通过提供个性化、高品质的产品和服务，建立长期稳定的合作关系。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大客户营销的特点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将环境责任融入大客户营销战略中，不仅有助于提升企业形象和品牌价值，还能满足客户对环保和社会责任的期望，增强客户黏性和忠诚度。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环境责任在大客户营销中的作用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环境责任与大客户营销关系探讨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案例一</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某国际知名汽车品牌，在大客户营销中注重推广其环保理念和技术创新，如电动汽车、智能驾驶等，成功吸引了众多环保意识强烈的大客户。</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案例二</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一家全球领先的电子产品制造商，在大客户营销中强调其产品的环保特性和资源回收计划，提供绿色供应链解决方案，赢得了大客户的认可和信赖。</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某大型零售商通过与供应商合作，推广环保包装和可持续采购，减少资源浪费和环境污染，同时满足了消费者对环保产品的需求，实现了大客户营销和环境责任的有机结合。</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融入环境责任的大客户营销管理实践案例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可持续发展在大客户营销管理中的应用</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https://d.book118.com/738051032015006032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2024-09-09T09:01:23.305</cp:lastPrinted>
  <dcterms:created xsi:type="dcterms:W3CDTF">2024-09-09T01:01:23Z</dcterms:created>
  <dcterms:modified xsi:type="dcterms:W3CDTF">2024-09-09T01:01:25Z</dcterms:modified>
</cp:coreProperties>
</file>