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164B3-7B49-4770-AD06-A7C85D5E8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242A5-7EC8-4799-BFAA-2A27F5DB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EDB50-BFD2-449F-BCA8-4D3CD8172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B61BC-773C-42AB-A08A-9A6774ABA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8F0C15-C997-4149-8D32-E227FD5B0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FE5A2C-5DD1-4FE2-A162-DF830E398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ADD4F-97E6-4467-9DF3-F4C693EAD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63092-88C5-4578-9CA3-F0EF9C8D0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7EF6E-7636-462F-9CC5-D95CEF15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F369F-E962-49B4-BB79-CEE419BE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89A8C-6F1F-414C-AB47-AEFE2876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1052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《班散学典礼》ppt课件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表彰与奖励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表达欢迎和感谢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开场时，首先向出席典礼的师生和家长表示热烈的欢迎，对他们的到来表示感谢。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33" r="3273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欢迎词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激励学生迎接新的挑战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在典礼上，对学生们的学习成果给予肯定，鼓励他们在新的学期里继续努力，迎接新的挑战，争取更好的成绩。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对学生的鼓励与期望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感谢家长的支持与配合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感谢家长们一直以来对学校工作的支持与配合，邀请家长们继续关注学校的发展，共同为孩子们的成长创造更好的条件。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对家长的感谢与邀请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回顾与展望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本学期班级组织了多次文化活动，如读书分享会、文艺表演等，促进了同学们之间的交流与合作。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班级文化活动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学科竞赛成果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志愿服务活动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班级同学在各学科竞赛中取得了优异的成绩，展现了良好的学习氛围和团队协作精神。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班级积极参与志愿服务活动，如义务劳动、环保宣传等，培养了同学们的社会责任感和奉献精神。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本学期班级活动回顾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经过一学期的努力，许多同学在学习成绩上取得了显著进步，提高了自身的学习能力和自信心。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学习成绩提升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除了学习成绩，同学们在艺术、体育、科技等方面也有所发展和进步，展现了多元化的才能和兴趣。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同学们在自我管理、时间规划等方面也有所进步，培养了良好的学习和生活习惯。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自我管理与成长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学生个人成长与进步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下学期班级将继续加强学科学习，提高同学们的学习成绩和综合素质。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学科学习目标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计划组织更多丰富多彩的课外活动，如运动会、文艺比赛等，促进同学们的全面发展。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课外活动计划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鼓励同学们在下学期制定个人发展目标，如提高学习成绩、培养兴趣爱好等，促进自我成长和进步。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下学期展望与计划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表彰与奖励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https://d.book118.com/738051052066006027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2024-09-05T10:09:47.717</cp:lastPrinted>
  <dcterms:created xsi:type="dcterms:W3CDTF">2024-09-05T02:09:47Z</dcterms:created>
  <dcterms:modified xsi:type="dcterms:W3CDTF">2024-09-05T02:09:49Z</dcterms:modified>
</cp:coreProperties>
</file>