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4D873C-1F54-4A41-863B-111F2DF984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C4FEC5-2978-492E-85E2-1F3D5A9797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4C8262-4E43-4FCC-AE4C-902FB32C9C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C09913-B071-4E4A-B0DE-31E1731466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596C61B-B9A6-4401-8F90-AA85DAD8D9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6320E6D-0B0D-4F96-9565-40595B6C78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FD645DF-70F8-4E78-9FDC-D5960B420D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E0B3DC-9607-4351-B081-5DC59A65F4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237489-98CB-4A95-B1A8-7674FAF096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248C3F-7E0B-4294-AE38-F027F57ED0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6C0E00-4AFC-4D5E-A403-EA2A53CF6A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38051057126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设备维保中的预防性维护与技术更新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设备维保的重要性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预防性维护策略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技术更新与设备升级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预防性维护与技术更新的结合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实际案例分析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设备维保的重要性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328" r="32328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通过定期检查、清洁、润滑等措施，确保设备各部件正常运转，从而提高设备整体性能。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预防性维护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采用新技术、新工艺对设备进行升级改造，提升设备性能和效率。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技术更新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提高设备性能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预防性维护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通过合理的保养和维修，有效延长设备的使用寿命，降低因设备故障导致的停机时间和生产损失。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技术更新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引入新材料、新设计，提高设备的耐久性和可靠性，延长设备使用寿命。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969" r="2496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延长设备使用寿命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降低维护成本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预防性维护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通过定期检查和预防性维护，减少突发故障和重大维修，降低维修成本。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技术更新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采用更先进、更可靠的设备和技术，降低维修和运营成本，提高生产效益。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预防性维护策略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65" r="18765"/>
          <a:stretch>
            <a:fillRect/>
          </a:stretch>
        </p:blipFill>
        <p:spPr>
          <a:xfrm>
            <a:off x="6511619" y="1535300"/>
            <a:ext cx="4371748" cy="4560406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23610" y="1939341"/>
            <a:ext cx="4876800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定期检查是预防性维护的重要手段，通过定期检查可以及时发现设备潜在的故障和问题，避免设备在运行过程中出现故障。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3610" y="3270075"/>
            <a:ext cx="4876800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定期检查包括对设备的外观、性能、运行参数等方面的检查，以及使用专业工具对设备进行更深入的检测。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23610" y="4650890"/>
            <a:ext cx="4876800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定期检查的频率应根据设备的类型、使用频率和故障历史等因素来确定，一般而言，定期检查的频率越高，设备出现故障的概率越低。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定期检查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预防性维修计划是根据设备的运行情况和故障历史，制定的一种维修计划，旨在预防设备出现故障。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预防性维修计划包括维修的时间、内容、人员和所需资源等方面的安排，以确保维修工作能够按时、按质完成。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预防性维修计划可以提高设备的可靠性和稳定性，降低设备故障的概率，减少意外停机的风险。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预防性维修计划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44001" y="1600152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079755" y="160015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079755" y="3212750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439820" y="301220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44001" y="4825344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079755" y="4424248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预测性维护技术</a:t>
              </a:r>
            </a:p>
          </p:txBody>
        </p:sp>
      </p:grpSp>
      <p:sp>
        <p:nvSpPr>
          <p:cNvPr id="30" name="Freeform 30"/>
          <p:cNvSpPr/>
          <p:nvPr/>
        </p:nvSpPr>
        <p:spPr>
          <a:xfrm>
            <a:off x="2600086" y="1951546"/>
            <a:ext cx="843915" cy="860108"/>
          </a:xfrm>
          <a:custGeom>
            <a:rect l="l" t="t" r="r" b="b"/>
            <a:pathLst>
              <a:path w="68" h="69">
                <a:moveTo>
                  <a:pt x="65" y="29"/>
                </a:moveTo>
                <a:cubicBezTo>
                  <a:pt x="67" y="30"/>
                  <a:pt x="68" y="32"/>
                  <a:pt x="68" y="34"/>
                </a:cubicBezTo>
                <a:cubicBezTo>
                  <a:pt x="68" y="63"/>
                  <a:pt x="68" y="63"/>
                  <a:pt x="68" y="63"/>
                </a:cubicBezTo>
                <a:cubicBezTo>
                  <a:pt x="68" y="66"/>
                  <a:pt x="65" y="69"/>
                  <a:pt x="61" y="69"/>
                </a:cubicBezTo>
                <a:cubicBezTo>
                  <a:pt x="7" y="69"/>
                  <a:pt x="7" y="69"/>
                  <a:pt x="7" y="69"/>
                </a:cubicBezTo>
                <a:cubicBezTo>
                  <a:pt x="3" y="69"/>
                  <a:pt x="0" y="66"/>
                  <a:pt x="0" y="63"/>
                </a:cubicBezTo>
                <a:cubicBezTo>
                  <a:pt x="0" y="34"/>
                  <a:pt x="0" y="34"/>
                  <a:pt x="0" y="34"/>
                </a:cubicBezTo>
                <a:cubicBezTo>
                  <a:pt x="0" y="33"/>
                  <a:pt x="1" y="31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29"/>
                  <a:pt x="2" y="29"/>
                  <a:pt x="2" y="29"/>
                </a:cubicBezTo>
                <a:cubicBezTo>
                  <a:pt x="30" y="2"/>
                  <a:pt x="30" y="2"/>
                  <a:pt x="30" y="2"/>
                </a:cubicBezTo>
                <a:cubicBezTo>
                  <a:pt x="33" y="0"/>
                  <a:pt x="35" y="0"/>
                  <a:pt x="38" y="2"/>
                </a:cubicBezTo>
                <a:cubicBezTo>
                  <a:pt x="65" y="29"/>
                  <a:pt x="65" y="29"/>
                  <a:pt x="65" y="29"/>
                </a:cubicBezTo>
                <a:close/>
                <a:moveTo>
                  <a:pt x="12" y="22"/>
                </a:moveTo>
                <a:cubicBezTo>
                  <a:pt x="12" y="39"/>
                  <a:pt x="12" y="39"/>
                  <a:pt x="12" y="39"/>
                </a:cubicBezTo>
                <a:cubicBezTo>
                  <a:pt x="34" y="56"/>
                  <a:pt x="34" y="56"/>
                  <a:pt x="34" y="56"/>
                </a:cubicBezTo>
                <a:cubicBezTo>
                  <a:pt x="55" y="40"/>
                  <a:pt x="55" y="40"/>
                  <a:pt x="55" y="40"/>
                </a:cubicBezTo>
                <a:cubicBezTo>
                  <a:pt x="55" y="22"/>
                  <a:pt x="55" y="22"/>
                  <a:pt x="55" y="22"/>
                </a:cubicBezTo>
                <a:cubicBezTo>
                  <a:pt x="12" y="22"/>
                  <a:pt x="12" y="22"/>
                  <a:pt x="12" y="22"/>
                </a:cubicBezTo>
                <a:close/>
                <a:moveTo>
                  <a:pt x="19" y="26"/>
                </a:moveTo>
                <a:cubicBezTo>
                  <a:pt x="19" y="29"/>
                  <a:pt x="19" y="29"/>
                  <a:pt x="19" y="29"/>
                </a:cubicBezTo>
                <a:cubicBezTo>
                  <a:pt x="48" y="29"/>
                  <a:pt x="48" y="29"/>
                  <a:pt x="48" y="29"/>
                </a:cubicBezTo>
                <a:cubicBezTo>
                  <a:pt x="48" y="26"/>
                  <a:pt x="48" y="26"/>
                  <a:pt x="48" y="26"/>
                </a:cubicBezTo>
                <a:cubicBezTo>
                  <a:pt x="19" y="26"/>
                  <a:pt x="19" y="26"/>
                  <a:pt x="19" y="26"/>
                </a:cubicBezTo>
                <a:close/>
                <a:moveTo>
                  <a:pt x="19" y="38"/>
                </a:moveTo>
                <a:cubicBezTo>
                  <a:pt x="19" y="41"/>
                  <a:pt x="19" y="41"/>
                  <a:pt x="19" y="41"/>
                </a:cubicBezTo>
                <a:cubicBezTo>
                  <a:pt x="48" y="41"/>
                  <a:pt x="48" y="41"/>
                  <a:pt x="48" y="41"/>
                </a:cubicBezTo>
                <a:cubicBezTo>
                  <a:pt x="48" y="38"/>
                  <a:pt x="48" y="38"/>
                  <a:pt x="48" y="38"/>
                </a:cubicBezTo>
                <a:cubicBezTo>
                  <a:pt x="19" y="38"/>
                  <a:pt x="19" y="38"/>
                  <a:pt x="19" y="38"/>
                </a:cubicBezTo>
                <a:close/>
                <a:moveTo>
                  <a:pt x="19" y="32"/>
                </a:moveTo>
                <a:cubicBezTo>
                  <a:pt x="19" y="35"/>
                  <a:pt x="19" y="35"/>
                  <a:pt x="19" y="35"/>
                </a:cubicBezTo>
                <a:cubicBezTo>
                  <a:pt x="48" y="35"/>
                  <a:pt x="48" y="35"/>
                  <a:pt x="48" y="35"/>
                </a:cubicBezTo>
                <a:cubicBezTo>
                  <a:pt x="48" y="32"/>
                  <a:pt x="48" y="32"/>
                  <a:pt x="48" y="32"/>
                </a:cubicBezTo>
                <a:cubicBezTo>
                  <a:pt x="19" y="32"/>
                  <a:pt x="19" y="32"/>
                  <a:pt x="19" y="32"/>
                </a:cubicBezTo>
                <a:close/>
                <a:moveTo>
                  <a:pt x="8" y="65"/>
                </a:moveTo>
                <a:cubicBezTo>
                  <a:pt x="21" y="52"/>
                  <a:pt x="21" y="52"/>
                  <a:pt x="21" y="52"/>
                </a:cubicBezTo>
                <a:cubicBezTo>
                  <a:pt x="22" y="52"/>
                  <a:pt x="22" y="51"/>
                  <a:pt x="21" y="50"/>
                </a:cubicBezTo>
                <a:cubicBezTo>
                  <a:pt x="21" y="49"/>
                  <a:pt x="20" y="49"/>
                  <a:pt x="19" y="50"/>
                </a:cubicBezTo>
                <a:cubicBezTo>
                  <a:pt x="6" y="63"/>
                  <a:pt x="6" y="63"/>
                  <a:pt x="6" y="63"/>
                </a:cubicBezTo>
                <a:cubicBezTo>
                  <a:pt x="5" y="64"/>
                  <a:pt x="5" y="64"/>
                  <a:pt x="6" y="65"/>
                </a:cubicBezTo>
                <a:cubicBezTo>
                  <a:pt x="6" y="66"/>
                  <a:pt x="7" y="66"/>
                  <a:pt x="8" y="65"/>
                </a:cubicBezTo>
                <a:close/>
                <a:moveTo>
                  <a:pt x="63" y="63"/>
                </a:moveTo>
                <a:cubicBezTo>
                  <a:pt x="50" y="50"/>
                  <a:pt x="50" y="50"/>
                  <a:pt x="50" y="50"/>
                </a:cubicBezTo>
                <a:cubicBezTo>
                  <a:pt x="49" y="49"/>
                  <a:pt x="48" y="49"/>
                  <a:pt x="48" y="50"/>
                </a:cubicBezTo>
                <a:cubicBezTo>
                  <a:pt x="47" y="51"/>
                  <a:pt x="47" y="52"/>
                  <a:pt x="48" y="52"/>
                </a:cubicBezTo>
                <a:cubicBezTo>
                  <a:pt x="61" y="65"/>
                  <a:pt x="61" y="65"/>
                  <a:pt x="61" y="65"/>
                </a:cubicBezTo>
                <a:cubicBezTo>
                  <a:pt x="62" y="66"/>
                  <a:pt x="63" y="66"/>
                  <a:pt x="64" y="65"/>
                </a:cubicBezTo>
                <a:cubicBezTo>
                  <a:pt x="64" y="64"/>
                  <a:pt x="64" y="64"/>
                  <a:pt x="63" y="6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8998349" y="3304525"/>
            <a:ext cx="857250" cy="857250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2648637" y="4816650"/>
            <a:ext cx="857250" cy="857250"/>
          </a:xfrm>
          <a:custGeom>
            <a:rect l="l" t="t" r="r" b="b"/>
            <a:pathLst>
              <a:path w="304800" h="304800">
                <a:moveTo>
                  <a:pt x="81229" y="194615"/>
                </a:moveTo>
                <a:cubicBezTo>
                  <a:pt x="74981" y="196987"/>
                  <a:pt x="67751" y="198358"/>
                  <a:pt x="60208" y="198358"/>
                </a:cubicBezTo>
                <a:cubicBezTo>
                  <a:pt x="26537" y="198358"/>
                  <a:pt x="-752" y="171069"/>
                  <a:pt x="-752" y="137398"/>
                </a:cubicBezTo>
                <a:cubicBezTo>
                  <a:pt x="-752" y="108871"/>
                  <a:pt x="18840" y="84925"/>
                  <a:pt x="45301" y="78276"/>
                </a:cubicBezTo>
                <a:lnTo>
                  <a:pt x="45720" y="78191"/>
                </a:lnTo>
                <a:lnTo>
                  <a:pt x="45720" y="76210"/>
                </a:lnTo>
                <a:cubicBezTo>
                  <a:pt x="45720" y="76190"/>
                  <a:pt x="45720" y="76171"/>
                  <a:pt x="45720" y="76152"/>
                </a:cubicBezTo>
                <a:cubicBezTo>
                  <a:pt x="45720" y="42481"/>
                  <a:pt x="73009" y="15192"/>
                  <a:pt x="106680" y="15192"/>
                </a:cubicBezTo>
                <a:cubicBezTo>
                  <a:pt x="116148" y="15192"/>
                  <a:pt x="125111" y="17355"/>
                  <a:pt x="133102" y="21203"/>
                </a:cubicBezTo>
                <a:lnTo>
                  <a:pt x="132740" y="21041"/>
                </a:lnTo>
                <a:cubicBezTo>
                  <a:pt x="142580" y="8153"/>
                  <a:pt x="157953" y="-86"/>
                  <a:pt x="175250" y="-86"/>
                </a:cubicBezTo>
                <a:cubicBezTo>
                  <a:pt x="202273" y="-86"/>
                  <a:pt x="224600" y="20002"/>
                  <a:pt x="228114" y="46063"/>
                </a:cubicBezTo>
                <a:lnTo>
                  <a:pt x="228143" y="46339"/>
                </a:lnTo>
                <a:cubicBezTo>
                  <a:pt x="243964" y="49454"/>
                  <a:pt x="256127" y="62036"/>
                  <a:pt x="258594" y="77819"/>
                </a:cubicBezTo>
                <a:lnTo>
                  <a:pt x="258623" y="78038"/>
                </a:lnTo>
                <a:cubicBezTo>
                  <a:pt x="285255" y="84953"/>
                  <a:pt x="304610" y="108785"/>
                  <a:pt x="304610" y="137131"/>
                </a:cubicBezTo>
                <a:cubicBezTo>
                  <a:pt x="304610" y="170802"/>
                  <a:pt x="277320" y="198091"/>
                  <a:pt x="243649" y="198091"/>
                </a:cubicBezTo>
                <a:cubicBezTo>
                  <a:pt x="234134" y="198091"/>
                  <a:pt x="225133" y="195910"/>
                  <a:pt x="217113" y="192024"/>
                </a:cubicBezTo>
                <a:lnTo>
                  <a:pt x="217475" y="192186"/>
                </a:lnTo>
                <a:cubicBezTo>
                  <a:pt x="209226" y="205435"/>
                  <a:pt x="197406" y="215779"/>
                  <a:pt x="183366" y="222018"/>
                </a:cubicBezTo>
                <a:lnTo>
                  <a:pt x="182880" y="222209"/>
                </a:lnTo>
                <a:lnTo>
                  <a:pt x="182880" y="274330"/>
                </a:lnTo>
                <a:lnTo>
                  <a:pt x="213360" y="289570"/>
                </a:lnTo>
                <a:lnTo>
                  <a:pt x="213360" y="304810"/>
                </a:lnTo>
                <a:lnTo>
                  <a:pt x="91440" y="304810"/>
                </a:lnTo>
                <a:lnTo>
                  <a:pt x="91440" y="289570"/>
                </a:lnTo>
                <a:lnTo>
                  <a:pt x="121920" y="274330"/>
                </a:lnTo>
                <a:lnTo>
                  <a:pt x="121920" y="228610"/>
                </a:lnTo>
                <a:lnTo>
                  <a:pt x="81229" y="194624"/>
                </a:lnTo>
                <a:close/>
                <a:moveTo>
                  <a:pt x="76200" y="152400"/>
                </a:moveTo>
                <a:lnTo>
                  <a:pt x="121920" y="198120"/>
                </a:lnTo>
                <a:lnTo>
                  <a:pt x="121920" y="152400"/>
                </a:lnTo>
                <a:lnTo>
                  <a:pt x="7620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3" name="Group 33"/>
          <p:cNvGrpSpPr/>
          <p:nvPr/>
        </p:nvGrpSpPr>
        <p:grpSpPr>
          <a:xfrm>
            <a:off x="4068198" y="1804533"/>
            <a:ext cx="6294397" cy="802744"/>
            <a:chOff x="4068198" y="1804533"/>
            <a:chExt cx="6294397" cy="802744"/>
          </a:xfrm>
        </p:grpSpPr>
        <p:sp>
          <p:nvSpPr>
            <p:cNvPr id="34" name="TextBox 34"/>
            <p:cNvSpPr txBox="1"/>
            <p:nvPr/>
          </p:nvSpPr>
          <p:spPr>
            <a:xfrm>
              <a:off x="4068198" y="1804533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预测性维护技术是一种基于数据分析的维护技术，通过收集设备的运行数据并进行分析，预测设备可能出现的问题和故障。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2102790" y="3417125"/>
            <a:ext cx="6294397" cy="802744"/>
            <a:chOff x="2102790" y="3417125"/>
            <a:chExt cx="6294397" cy="802744"/>
          </a:xfrm>
        </p:grpSpPr>
        <p:sp>
          <p:nvSpPr>
            <p:cNvPr id="36" name="TextBox 36"/>
            <p:cNvSpPr txBox="1"/>
            <p:nvPr/>
          </p:nvSpPr>
          <p:spPr>
            <a:xfrm>
              <a:off x="2102790" y="3417125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预测性维护技术可以提前发现设备潜在的故障和问题，并采取相应的措施进行维修和保养，避免设备在运行过程中出现故障。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025566" y="5029724"/>
            <a:ext cx="6294397" cy="802744"/>
            <a:chOff x="4025566" y="5029724"/>
            <a:chExt cx="6294397" cy="802744"/>
          </a:xfrm>
        </p:grpSpPr>
        <p:sp>
          <p:nvSpPr>
            <p:cNvPr id="38" name="TextBox 38"/>
            <p:cNvSpPr txBox="1"/>
            <p:nvPr/>
          </p:nvSpPr>
          <p:spPr>
            <a:xfrm>
              <a:off x="4025566" y="5029724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预测性维护技术需要专业的技术和设备支持，同时需要建立完善的设备运行数据记录和分析系统。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技术更新与设备升级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https://d.book118.com/738051057126006046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2024-09-27T20:22:47.800</cp:lastPrinted>
  <dcterms:created xsi:type="dcterms:W3CDTF">2024-09-27T12:22:47Z</dcterms:created>
  <dcterms:modified xsi:type="dcterms:W3CDTF">2024-09-27T12:22:49Z</dcterms:modified>
</cp:coreProperties>
</file>