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35BE2-1D4C-46F9-BAC2-65E6602B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E338C-7B69-48B7-8814-2FD54FA9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EEE4-B0A5-48AC-82A0-AE8510F0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40E20-67C1-41EB-8FCD-2E579C2C9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F2ED8-C5E2-4095-93DB-4D605489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CED2F-7694-4D07-9688-8EB177D5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9E57F-8EC1-48DC-AF3A-C7105CA76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72BBC-7941-454B-A495-02643483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F418C-E990-477F-B66D-5A37B046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B2C81-11CA-4FFE-AC89-2F3F05708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AA42F-1F49-454C-B9A3-7F253E05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110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美瞳行业发展趋势报告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美瞳行业的市场预测与发展趋势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美瞳行业概述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10320" y="1553245"/>
            <a:ext cx="410791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美瞳行业是指生产和销售美瞳产品的行业，美瞳是一种彩色隐形眼镜，能够改变眼睛的颜色和增加美感。美瞳行业的特点在于其兼具消费品和医疗行业的属性，同时又具有时尚和美容的特点。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5440" y="202909"/>
            <a:ext cx="402793" cy="344077"/>
            <a:chOff x="355440" y="202909"/>
            <a:chExt cx="402793" cy="344077"/>
          </a:xfrm>
        </p:grpSpPr>
        <p:sp>
          <p:nvSpPr>
            <p:cNvPr id="4" name="AutoShape 4"/>
            <p:cNvSpPr/>
            <p:nvPr/>
          </p:nvSpPr>
          <p:spPr>
            <a:xfrm>
              <a:off x="355440" y="2052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49257" y="20290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38379" y="20425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4819" y="2112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06988" y="20802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355440" y="2972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949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962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3032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3000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8923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869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882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952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920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8124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7894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8028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8729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8406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52245" y="157808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美瞳行业的定义与特点</a:t>
            </a:r>
          </a:p>
        </p:txBody>
      </p:sp>
      <p:sp>
        <p:nvSpPr>
          <p:cNvPr id="25" name="AutoShape 25"/>
          <p:cNvSpPr/>
          <p:nvPr/>
        </p:nvSpPr>
        <p:spPr>
          <a:xfrm>
            <a:off x="5010150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28071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845992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4795308" y="2945562"/>
            <a:ext cx="386080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5145631" y="3358312"/>
            <a:ext cx="320993" cy="320993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6581823" y="3403056"/>
            <a:ext cx="269557" cy="269557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986380" y="3385458"/>
            <a:ext cx="290513" cy="28098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596741" y="1676551"/>
            <a:ext cx="3818467" cy="21400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8343" y="1563828"/>
            <a:ext cx="7503049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瞳行业的发展历程可以分为三个阶段：初期阶段、快速发展阶段和成熟阶段。初期阶段的美瞳产品主要是简单的彩色隐形眼镜，市场需求较小。随着经济的发展和人们生活水平的提高，美瞳产品逐渐受到消费者的青睐，市场需求不断增长。目前，美瞳行业已经进入了成熟阶段，市场竞争激烈，品牌和产品质量成为竞争的关键因素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962540" y="73387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美瞳行业的发展历程与现状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54115" y="93588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23226" y="941761"/>
            <a:ext cx="2019300" cy="1969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1584" y="93224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105685" y="1007236"/>
            <a:ext cx="1900904" cy="1846979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21411" y="3126317"/>
            <a:ext cx="832660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美瞳行业的市场结构主要由品牌商、生产商、渠道商和消费者构成。品牌商主要负责产品的设计和营销，生产商负责产品的生产，渠道商负责产品的销售，消费者则是最终的受益者。目前，美瞳行业的竞争格局主要集中在品牌和产品上，品牌商需要不断提高品牌知名度和美誉度，生产商需要不断提高产品质量和技术水平，渠道商需要不断拓展销售渠道和优化服务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952245" y="130537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美瞳行业的市场结构与竞争格局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3792998" y="997195"/>
            <a:ext cx="1900904" cy="1846979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6522838" y="993032"/>
            <a:ext cx="1900904" cy="1846979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美瞳行业的技术发展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美瞳产品的技术特点主要体现在镜片颜色、材质与工艺、配戴时间与舒适度等方面，根据不同的需求和功能，美瞳产品可分为日抛型、月抛型、季抛型和年抛型等。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美瞳产品是一种特殊的隐形眼镜，其技术特点主要表现在镜片颜色多样化、材质柔软舒适、工艺精细等方面。不同品牌的美瞳产品在颜色、材质、工艺等方面都有所不同，能够满足消费者不同的需求和喜好。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美瞳产品的技术特点与分类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美瞳行业的技术创新与发展趋势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美瞳行业的技术创新主要体现在生产工艺、材料研发、款式设计等方面，未来发展趋势将更加注重用户体验和产品升级。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随着科技的不断发展，美瞳行业的技术创新也在不断涌现。近年来，美瞳行业的技术创新主要表现在生产工艺的改进、新型材料的研发、款式的个性化设计等方面。未来，美瞳行业的发展趋势将更加注重用户体验和产品升级，如提升镜片舒适度、增加智能识别功能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741596" y="1353490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986200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技术的发展对美瞳行业产生了积极的影响，如提升产品质量、提高生产效率等，但也带来了一些挑战，如技术更新换代快、竞争激烈等。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86200" y="1354264"/>
            <a:ext cx="33438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41018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的发展对美瞳行业产生了多方面的影响。首先，技术的进步提升了美瞳产品的质量和性能，使得美瞳产品的舒适度和安全性得到了很大的提升。其次，技术的不断发展也提高了生产效率，降低了生产成本，从而使得美瞳产品的价格更加亲民。然而，技术的发展也带来了一些挑战，如技术更新换代快、竞争激烈等。为了保持竞争力，美瞳企业需要不断进行技术创新和产品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212443" y="1354264"/>
            <a:ext cx="33692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技术发展对美瞳行业的影响与挑战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美瞳行业的需求分析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https://d.book118.com/738051107062006033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2024-09-11T11:21:13.199</cp:lastPrinted>
  <dcterms:created xsi:type="dcterms:W3CDTF">2024-09-11T03:21:13Z</dcterms:created>
  <dcterms:modified xsi:type="dcterms:W3CDTF">2024-09-11T03:21:15Z</dcterms:modified>
</cp:coreProperties>
</file>