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7D7AD-1173-4936-AC5F-FBEE5ADCD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740E1-08CB-41D4-86B1-855E953F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57422-45C9-487C-95B1-D6452C10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FC45C-ECDD-42D2-B734-B3F8A8FD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AA002-627D-4E6C-9CF2-2A007BE6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D1019-A7A1-47C3-96A4-DAACF4E25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45754-D5A1-4F45-B4EE-56DEA299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CA1F4-16D0-4140-B6F1-2913CE13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9E17A-EB8F-4A8A-8364-9E3C07FE9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6789-7EF7-419B-AFC7-41DEECD5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F70B2-5DB4-4714-9B09-E4AE4D5B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1126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药品与生物制品行业仓库管理质量管控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仓库设施与设备管理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药品与生物制品入库管理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在库存储与养护管理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出库配送与运输管理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仓库设施与设备管理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仓库应选在交通便利、远离污染源、地质条件稳定的区域。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根据药品与生物制品的存储要求，合理划分待验区、合格品区、不合格品区、退货区等功能区域。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采用高层货架、立体存储等方式提高仓库空间利用率，确保货物存储安全、便捷。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仓库选址及布局规划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根据药品与生物制品的包装规格和重量，选择合适的货架类型，如轻型货架、中型货架、重型货架等。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货架类型选择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配置适量的托盘、叉车、堆垛机等存储设备，提高货物搬运效率。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存储设备配置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定期对货架、存储设备进行维护保养，确保其处于良好状态。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货架、存储设备配置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温湿度调控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当仓库内温湿度超出设定范围时，及时启动空调、除湿机等设备，对仓库内温湿度进行调控。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温湿度监测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在仓库内设置温湿度监测设备，实时监测并记录仓库内的温湿度数据。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根据仓库内外温湿度的变化，及时开启通风换气设备，确保仓库内空气流通。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温湿度控制及通风系统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消防设施配置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按照消防规范配置灭火器、消防栓、烟雾报警器等消防设施，并定期进行检查和维护保养。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在仓库出入口、重要通道等位置设置监控摄像头，并安排专人进行巡逻和值守，确保仓库安全。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在仓库内设置安全标识牌和警示标语，提醒员工注意安全事项和操作规程。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防火、防盗等安全设施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药品与生物制品入库管理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根据采购订单、送货单等核对药品与生物制品信息，准备相应的验收工具和设备。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详细记录验收结果，包括药品与生物制品的名称、规格、数量、质量状况、验收人员等信息。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检查药品与生物制品的外包装是否完好、标签是否清晰、有无破损或污染等。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对药品与生物制品进行质量检验，如检测成分含量、微生物限度、杂质等。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核对药品与生物制品的数量是否与采购订单、送货单等一致。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数量核对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入库验收流程及标准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根据药品与生物制品的生产日期、批号等信息进行批次划分，确保同一批次产品质量的均一性。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批次划分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对每个批次进行唯一性标识，方便后续的质量追踪和溯源。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批次标识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详细记录每个批次的原料来源、生产工艺、质量检验等信息，确保产品质量可追溯。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追溯信息记录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建立完善的追溯体系，实现从原料采购到产品销售全过程的质量监控和追溯。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追溯体系建立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批次管理与追溯体系建立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对检验不合格的药品与生物制品进行确认，并记录不合格原因。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不合格品确认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将不合格品与合格品进行隔离存放，防止混淆和误用。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隔离存放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对不合格品进行评估，根据不合格原因制定相应的处理措施，如退货、销毁等。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详细记录不合格品的处理过程和处理结果，包括处理人员、处理时间等信息。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处理记录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详细记录药品与生物制品的入库信息，包括名称、规格、数量、生产日期、批号等。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入库数据记录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数据统计分析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数据备份与存档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对入库数据进行统计分析，如库存量、入库量、退货量等，为仓库管理提供数据支持。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根据统计分析结果生成相应的报表，如入库明细表、库存报表等，方便仓库管理人员进行决策和分析。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定期对入库数据进行备份和存档，确保数据安全性和可追溯性。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入库数据记录与报表生成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在库存储与养护管理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定期监测仓库内温湿度，确保符合药品存储要求，及时调整空调和除湿设备。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温湿度监控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避免药品直接暴露于阳光下，采用遮光窗帘、灯具等措施控制光照强度。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保持仓库空气流通，定期开窗通风或使用通风设备，避免药品受潮、霉变。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存储条件监控及调整措施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https://d.book118.com/738051126007006023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2024-08-29T10:10:47.547</cp:lastPrinted>
  <dcterms:created xsi:type="dcterms:W3CDTF">2024-08-29T02:10:47Z</dcterms:created>
  <dcterms:modified xsi:type="dcterms:W3CDTF">2024-08-29T02:10:49Z</dcterms:modified>
</cp:coreProperties>
</file>